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9" r:id="rId2"/>
    <p:sldId id="258" r:id="rId3"/>
  </p:sldIdLst>
  <p:sldSz cx="13103225" cy="925195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59" userDrawn="1">
          <p15:clr>
            <a:srgbClr val="A4A3A4"/>
          </p15:clr>
        </p15:guide>
        <p15:guide id="2" pos="41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99"/>
    <a:srgbClr val="FF99CC"/>
    <a:srgbClr val="ED7D31"/>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63" d="100"/>
          <a:sy n="63" d="100"/>
        </p:scale>
        <p:origin x="840" y="90"/>
      </p:cViewPr>
      <p:guideLst>
        <p:guide orient="horz" pos="2959"/>
        <p:guide pos="41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19564" cy="493868"/>
          </a:xfrm>
          <a:prstGeom prst="rect">
            <a:avLst/>
          </a:prstGeom>
        </p:spPr>
        <p:txBody>
          <a:bodyPr vert="horz" lIns="90726" tIns="45363" rIns="90726" bIns="4536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631" y="0"/>
            <a:ext cx="2919564" cy="493868"/>
          </a:xfrm>
          <a:prstGeom prst="rect">
            <a:avLst/>
          </a:prstGeom>
        </p:spPr>
        <p:txBody>
          <a:bodyPr vert="horz" lIns="90726" tIns="45363" rIns="90726" bIns="45363" rtlCol="0"/>
          <a:lstStyle>
            <a:lvl1pPr algn="r">
              <a:defRPr sz="1200"/>
            </a:lvl1pPr>
          </a:lstStyle>
          <a:p>
            <a:fld id="{F736C797-38F8-4B14-9CA1-54705F60F745}" type="datetimeFigureOut">
              <a:rPr kumimoji="1" lang="ja-JP" altLang="en-US" smtClean="0"/>
              <a:t>2021/11/30</a:t>
            </a:fld>
            <a:endParaRPr kumimoji="1" lang="ja-JP" altLang="en-US"/>
          </a:p>
        </p:txBody>
      </p:sp>
      <p:sp>
        <p:nvSpPr>
          <p:cNvPr id="4" name="スライド イメージ プレースホルダー 3"/>
          <p:cNvSpPr>
            <a:spLocks noGrp="1" noRot="1" noChangeAspect="1"/>
          </p:cNvSpPr>
          <p:nvPr>
            <p:ph type="sldImg" idx="2"/>
          </p:nvPr>
        </p:nvSpPr>
        <p:spPr>
          <a:xfrm>
            <a:off x="1011238" y="1233488"/>
            <a:ext cx="4713287" cy="3328987"/>
          </a:xfrm>
          <a:prstGeom prst="rect">
            <a:avLst/>
          </a:prstGeom>
          <a:noFill/>
          <a:ln w="12700">
            <a:solidFill>
              <a:prstClr val="black"/>
            </a:solidFill>
          </a:ln>
        </p:spPr>
        <p:txBody>
          <a:bodyPr vert="horz" lIns="90726" tIns="45363" rIns="90726" bIns="45363" rtlCol="0" anchor="ctr"/>
          <a:lstStyle/>
          <a:p>
            <a:endParaRPr lang="ja-JP" altLang="en-US"/>
          </a:p>
        </p:txBody>
      </p:sp>
      <p:sp>
        <p:nvSpPr>
          <p:cNvPr id="5" name="ノート プレースホルダー 4"/>
          <p:cNvSpPr>
            <a:spLocks noGrp="1"/>
          </p:cNvSpPr>
          <p:nvPr>
            <p:ph type="body" sz="quarter" idx="3"/>
          </p:nvPr>
        </p:nvSpPr>
        <p:spPr>
          <a:xfrm>
            <a:off x="673262" y="4747760"/>
            <a:ext cx="5389240" cy="3884674"/>
          </a:xfrm>
          <a:prstGeom prst="rect">
            <a:avLst/>
          </a:prstGeom>
        </p:spPr>
        <p:txBody>
          <a:bodyPr vert="horz" lIns="90726" tIns="45363" rIns="90726" bIns="4536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372445"/>
            <a:ext cx="2919564" cy="493868"/>
          </a:xfrm>
          <a:prstGeom prst="rect">
            <a:avLst/>
          </a:prstGeom>
        </p:spPr>
        <p:txBody>
          <a:bodyPr vert="horz" lIns="90726" tIns="45363" rIns="90726" bIns="4536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631" y="9372445"/>
            <a:ext cx="2919564" cy="493868"/>
          </a:xfrm>
          <a:prstGeom prst="rect">
            <a:avLst/>
          </a:prstGeom>
        </p:spPr>
        <p:txBody>
          <a:bodyPr vert="horz" lIns="90726" tIns="45363" rIns="90726" bIns="45363" rtlCol="0" anchor="b"/>
          <a:lstStyle>
            <a:lvl1pPr algn="r">
              <a:defRPr sz="1200"/>
            </a:lvl1pPr>
          </a:lstStyle>
          <a:p>
            <a:fld id="{CF7CF6AA-3873-4C44-919D-2118F1835796}" type="slidenum">
              <a:rPr kumimoji="1" lang="ja-JP" altLang="en-US" smtClean="0"/>
              <a:t>‹#›</a:t>
            </a:fld>
            <a:endParaRPr kumimoji="1" lang="ja-JP" altLang="en-US"/>
          </a:p>
        </p:txBody>
      </p:sp>
    </p:spTree>
    <p:extLst>
      <p:ext uri="{BB962C8B-B14F-4D97-AF65-F5344CB8AC3E}">
        <p14:creationId xmlns:p14="http://schemas.microsoft.com/office/powerpoint/2010/main" val="12486834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82742" y="1514151"/>
            <a:ext cx="11137741" cy="3221049"/>
          </a:xfrm>
        </p:spPr>
        <p:txBody>
          <a:bodyPr anchor="b"/>
          <a:lstStyle>
            <a:lvl1pPr algn="ctr">
              <a:defRPr sz="8095"/>
            </a:lvl1pPr>
          </a:lstStyle>
          <a:p>
            <a:r>
              <a:rPr lang="ja-JP" altLang="en-US"/>
              <a:t>マスター タイトルの書式設定</a:t>
            </a:r>
            <a:endParaRPr lang="en-US" dirty="0"/>
          </a:p>
        </p:txBody>
      </p:sp>
      <p:sp>
        <p:nvSpPr>
          <p:cNvPr id="3" name="Subtitle 2"/>
          <p:cNvSpPr>
            <a:spLocks noGrp="1"/>
          </p:cNvSpPr>
          <p:nvPr>
            <p:ph type="subTitle" idx="1"/>
          </p:nvPr>
        </p:nvSpPr>
        <p:spPr>
          <a:xfrm>
            <a:off x="1637903" y="4859416"/>
            <a:ext cx="9827419" cy="2233746"/>
          </a:xfrm>
        </p:spPr>
        <p:txBody>
          <a:bodyPr/>
          <a:lstStyle>
            <a:lvl1pPr marL="0" indent="0" algn="ctr">
              <a:buNone/>
              <a:defRPr sz="3238"/>
            </a:lvl1pPr>
            <a:lvl2pPr marL="616809" indent="0" algn="ctr">
              <a:buNone/>
              <a:defRPr sz="2698"/>
            </a:lvl2pPr>
            <a:lvl3pPr marL="1233617" indent="0" algn="ctr">
              <a:buNone/>
              <a:defRPr sz="2428"/>
            </a:lvl3pPr>
            <a:lvl4pPr marL="1850426" indent="0" algn="ctr">
              <a:buNone/>
              <a:defRPr sz="2159"/>
            </a:lvl4pPr>
            <a:lvl5pPr marL="2467234" indent="0" algn="ctr">
              <a:buNone/>
              <a:defRPr sz="2159"/>
            </a:lvl5pPr>
            <a:lvl6pPr marL="3084043" indent="0" algn="ctr">
              <a:buNone/>
              <a:defRPr sz="2159"/>
            </a:lvl6pPr>
            <a:lvl7pPr marL="3700851" indent="0" algn="ctr">
              <a:buNone/>
              <a:defRPr sz="2159"/>
            </a:lvl7pPr>
            <a:lvl8pPr marL="4317660" indent="0" algn="ctr">
              <a:buNone/>
              <a:defRPr sz="2159"/>
            </a:lvl8pPr>
            <a:lvl9pPr marL="4934468" indent="0" algn="ctr">
              <a:buNone/>
              <a:defRPr sz="2159"/>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5B75023-6ADA-4D0D-A1FF-20EF10AFA16C}" type="datetimeFigureOut">
              <a:rPr kumimoji="1" lang="ja-JP" altLang="en-US" smtClean="0"/>
              <a:t>2021/11/30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EB6567D-1081-4BF3-81F3-51DF5E4AEAE6}" type="slidenum">
              <a:rPr kumimoji="1" lang="ja-JP" altLang="en-US" smtClean="0"/>
              <a:t>‹#›</a:t>
            </a:fld>
            <a:endParaRPr kumimoji="1" lang="ja-JP" altLang="en-US"/>
          </a:p>
        </p:txBody>
      </p:sp>
    </p:spTree>
    <p:extLst>
      <p:ext uri="{BB962C8B-B14F-4D97-AF65-F5344CB8AC3E}">
        <p14:creationId xmlns:p14="http://schemas.microsoft.com/office/powerpoint/2010/main" val="1576874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5B75023-6ADA-4D0D-A1FF-20EF10AFA16C}" type="datetimeFigureOut">
              <a:rPr kumimoji="1" lang="ja-JP" altLang="en-US" smtClean="0"/>
              <a:t>2021/11/30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EB6567D-1081-4BF3-81F3-51DF5E4AEAE6}" type="slidenum">
              <a:rPr kumimoji="1" lang="ja-JP" altLang="en-US" smtClean="0"/>
              <a:t>‹#›</a:t>
            </a:fld>
            <a:endParaRPr kumimoji="1" lang="ja-JP" altLang="en-US"/>
          </a:p>
        </p:txBody>
      </p:sp>
    </p:spTree>
    <p:extLst>
      <p:ext uri="{BB962C8B-B14F-4D97-AF65-F5344CB8AC3E}">
        <p14:creationId xmlns:p14="http://schemas.microsoft.com/office/powerpoint/2010/main" val="1846654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6996" y="492581"/>
            <a:ext cx="2825383" cy="78406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00848" y="492581"/>
            <a:ext cx="8312358" cy="78406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5B75023-6ADA-4D0D-A1FF-20EF10AFA16C}" type="datetimeFigureOut">
              <a:rPr kumimoji="1" lang="ja-JP" altLang="en-US" smtClean="0"/>
              <a:t>2021/11/30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EB6567D-1081-4BF3-81F3-51DF5E4AEAE6}" type="slidenum">
              <a:rPr kumimoji="1" lang="ja-JP" altLang="en-US" smtClean="0"/>
              <a:t>‹#›</a:t>
            </a:fld>
            <a:endParaRPr kumimoji="1" lang="ja-JP" altLang="en-US"/>
          </a:p>
        </p:txBody>
      </p:sp>
    </p:spTree>
    <p:extLst>
      <p:ext uri="{BB962C8B-B14F-4D97-AF65-F5344CB8AC3E}">
        <p14:creationId xmlns:p14="http://schemas.microsoft.com/office/powerpoint/2010/main" val="2675449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5B75023-6ADA-4D0D-A1FF-20EF10AFA16C}" type="datetimeFigureOut">
              <a:rPr kumimoji="1" lang="ja-JP" altLang="en-US" smtClean="0"/>
              <a:t>2021/11/30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EB6567D-1081-4BF3-81F3-51DF5E4AEAE6}" type="slidenum">
              <a:rPr kumimoji="1" lang="ja-JP" altLang="en-US" smtClean="0"/>
              <a:t>‹#›</a:t>
            </a:fld>
            <a:endParaRPr kumimoji="1" lang="ja-JP" altLang="en-US"/>
          </a:p>
        </p:txBody>
      </p:sp>
    </p:spTree>
    <p:extLst>
      <p:ext uri="{BB962C8B-B14F-4D97-AF65-F5344CB8AC3E}">
        <p14:creationId xmlns:p14="http://schemas.microsoft.com/office/powerpoint/2010/main" val="1120027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94023" y="2306565"/>
            <a:ext cx="11301532" cy="3848554"/>
          </a:xfrm>
        </p:spPr>
        <p:txBody>
          <a:bodyPr anchor="b"/>
          <a:lstStyle>
            <a:lvl1pPr>
              <a:defRPr sz="8095"/>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94023" y="6191528"/>
            <a:ext cx="11301532" cy="2023863"/>
          </a:xfrm>
        </p:spPr>
        <p:txBody>
          <a:bodyPr/>
          <a:lstStyle>
            <a:lvl1pPr marL="0" indent="0">
              <a:buNone/>
              <a:defRPr sz="3238">
                <a:solidFill>
                  <a:schemeClr val="tx1"/>
                </a:solidFill>
              </a:defRPr>
            </a:lvl1pPr>
            <a:lvl2pPr marL="616809" indent="0">
              <a:buNone/>
              <a:defRPr sz="2698">
                <a:solidFill>
                  <a:schemeClr val="tx1">
                    <a:tint val="75000"/>
                  </a:schemeClr>
                </a:solidFill>
              </a:defRPr>
            </a:lvl2pPr>
            <a:lvl3pPr marL="1233617" indent="0">
              <a:buNone/>
              <a:defRPr sz="2428">
                <a:solidFill>
                  <a:schemeClr val="tx1">
                    <a:tint val="75000"/>
                  </a:schemeClr>
                </a:solidFill>
              </a:defRPr>
            </a:lvl3pPr>
            <a:lvl4pPr marL="1850426" indent="0">
              <a:buNone/>
              <a:defRPr sz="2159">
                <a:solidFill>
                  <a:schemeClr val="tx1">
                    <a:tint val="75000"/>
                  </a:schemeClr>
                </a:solidFill>
              </a:defRPr>
            </a:lvl4pPr>
            <a:lvl5pPr marL="2467234" indent="0">
              <a:buNone/>
              <a:defRPr sz="2159">
                <a:solidFill>
                  <a:schemeClr val="tx1">
                    <a:tint val="75000"/>
                  </a:schemeClr>
                </a:solidFill>
              </a:defRPr>
            </a:lvl5pPr>
            <a:lvl6pPr marL="3084043" indent="0">
              <a:buNone/>
              <a:defRPr sz="2159">
                <a:solidFill>
                  <a:schemeClr val="tx1">
                    <a:tint val="75000"/>
                  </a:schemeClr>
                </a:solidFill>
              </a:defRPr>
            </a:lvl6pPr>
            <a:lvl7pPr marL="3700851" indent="0">
              <a:buNone/>
              <a:defRPr sz="2159">
                <a:solidFill>
                  <a:schemeClr val="tx1">
                    <a:tint val="75000"/>
                  </a:schemeClr>
                </a:solidFill>
              </a:defRPr>
            </a:lvl7pPr>
            <a:lvl8pPr marL="4317660" indent="0">
              <a:buNone/>
              <a:defRPr sz="2159">
                <a:solidFill>
                  <a:schemeClr val="tx1">
                    <a:tint val="75000"/>
                  </a:schemeClr>
                </a:solidFill>
              </a:defRPr>
            </a:lvl8pPr>
            <a:lvl9pPr marL="4934468" indent="0">
              <a:buNone/>
              <a:defRPr sz="2159">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5B75023-6ADA-4D0D-A1FF-20EF10AFA16C}" type="datetimeFigureOut">
              <a:rPr kumimoji="1" lang="ja-JP" altLang="en-US" smtClean="0"/>
              <a:t>2021/11/30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EB6567D-1081-4BF3-81F3-51DF5E4AEAE6}" type="slidenum">
              <a:rPr kumimoji="1" lang="ja-JP" altLang="en-US" smtClean="0"/>
              <a:t>‹#›</a:t>
            </a:fld>
            <a:endParaRPr kumimoji="1" lang="ja-JP" altLang="en-US"/>
          </a:p>
        </p:txBody>
      </p:sp>
    </p:spTree>
    <p:extLst>
      <p:ext uri="{BB962C8B-B14F-4D97-AF65-F5344CB8AC3E}">
        <p14:creationId xmlns:p14="http://schemas.microsoft.com/office/powerpoint/2010/main" val="3575661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900847" y="2462903"/>
            <a:ext cx="5568871" cy="587027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633507" y="2462903"/>
            <a:ext cx="5568871" cy="587027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5B75023-6ADA-4D0D-A1FF-20EF10AFA16C}" type="datetimeFigureOut">
              <a:rPr kumimoji="1" lang="ja-JP" altLang="en-US" smtClean="0"/>
              <a:t>2021/11/30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EB6567D-1081-4BF3-81F3-51DF5E4AEAE6}" type="slidenum">
              <a:rPr kumimoji="1" lang="ja-JP" altLang="en-US" smtClean="0"/>
              <a:t>‹#›</a:t>
            </a:fld>
            <a:endParaRPr kumimoji="1" lang="ja-JP" altLang="en-US"/>
          </a:p>
        </p:txBody>
      </p:sp>
    </p:spTree>
    <p:extLst>
      <p:ext uri="{BB962C8B-B14F-4D97-AF65-F5344CB8AC3E}">
        <p14:creationId xmlns:p14="http://schemas.microsoft.com/office/powerpoint/2010/main" val="4140174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902553" y="492583"/>
            <a:ext cx="11301532" cy="178828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902555" y="2268014"/>
            <a:ext cx="5543277" cy="1111518"/>
          </a:xfrm>
        </p:spPr>
        <p:txBody>
          <a:bodyPr anchor="b"/>
          <a:lstStyle>
            <a:lvl1pPr marL="0" indent="0">
              <a:buNone/>
              <a:defRPr sz="3238" b="1"/>
            </a:lvl1pPr>
            <a:lvl2pPr marL="616809" indent="0">
              <a:buNone/>
              <a:defRPr sz="2698" b="1"/>
            </a:lvl2pPr>
            <a:lvl3pPr marL="1233617" indent="0">
              <a:buNone/>
              <a:defRPr sz="2428" b="1"/>
            </a:lvl3pPr>
            <a:lvl4pPr marL="1850426" indent="0">
              <a:buNone/>
              <a:defRPr sz="2159" b="1"/>
            </a:lvl4pPr>
            <a:lvl5pPr marL="2467234" indent="0">
              <a:buNone/>
              <a:defRPr sz="2159" b="1"/>
            </a:lvl5pPr>
            <a:lvl6pPr marL="3084043" indent="0">
              <a:buNone/>
              <a:defRPr sz="2159" b="1"/>
            </a:lvl6pPr>
            <a:lvl7pPr marL="3700851" indent="0">
              <a:buNone/>
              <a:defRPr sz="2159" b="1"/>
            </a:lvl7pPr>
            <a:lvl8pPr marL="4317660" indent="0">
              <a:buNone/>
              <a:defRPr sz="2159" b="1"/>
            </a:lvl8pPr>
            <a:lvl9pPr marL="4934468" indent="0">
              <a:buNone/>
              <a:defRPr sz="2159" b="1"/>
            </a:lvl9pPr>
          </a:lstStyle>
          <a:p>
            <a:pPr lvl="0"/>
            <a:r>
              <a:rPr lang="ja-JP" altLang="en-US"/>
              <a:t>マスター テキストの書式設定</a:t>
            </a:r>
          </a:p>
        </p:txBody>
      </p:sp>
      <p:sp>
        <p:nvSpPr>
          <p:cNvPr id="4" name="Content Placeholder 3"/>
          <p:cNvSpPr>
            <a:spLocks noGrp="1"/>
          </p:cNvSpPr>
          <p:nvPr>
            <p:ph sz="half" idx="2"/>
          </p:nvPr>
        </p:nvSpPr>
        <p:spPr>
          <a:xfrm>
            <a:off x="902555" y="3379532"/>
            <a:ext cx="5543277" cy="49707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633509" y="2268014"/>
            <a:ext cx="5570577" cy="1111518"/>
          </a:xfrm>
        </p:spPr>
        <p:txBody>
          <a:bodyPr anchor="b"/>
          <a:lstStyle>
            <a:lvl1pPr marL="0" indent="0">
              <a:buNone/>
              <a:defRPr sz="3238" b="1"/>
            </a:lvl1pPr>
            <a:lvl2pPr marL="616809" indent="0">
              <a:buNone/>
              <a:defRPr sz="2698" b="1"/>
            </a:lvl2pPr>
            <a:lvl3pPr marL="1233617" indent="0">
              <a:buNone/>
              <a:defRPr sz="2428" b="1"/>
            </a:lvl3pPr>
            <a:lvl4pPr marL="1850426" indent="0">
              <a:buNone/>
              <a:defRPr sz="2159" b="1"/>
            </a:lvl4pPr>
            <a:lvl5pPr marL="2467234" indent="0">
              <a:buNone/>
              <a:defRPr sz="2159" b="1"/>
            </a:lvl5pPr>
            <a:lvl6pPr marL="3084043" indent="0">
              <a:buNone/>
              <a:defRPr sz="2159" b="1"/>
            </a:lvl6pPr>
            <a:lvl7pPr marL="3700851" indent="0">
              <a:buNone/>
              <a:defRPr sz="2159" b="1"/>
            </a:lvl7pPr>
            <a:lvl8pPr marL="4317660" indent="0">
              <a:buNone/>
              <a:defRPr sz="2159" b="1"/>
            </a:lvl8pPr>
            <a:lvl9pPr marL="4934468" indent="0">
              <a:buNone/>
              <a:defRPr sz="2159" b="1"/>
            </a:lvl9pPr>
          </a:lstStyle>
          <a:p>
            <a:pPr lvl="0"/>
            <a:r>
              <a:rPr lang="ja-JP" altLang="en-US"/>
              <a:t>マスター テキストの書式設定</a:t>
            </a:r>
          </a:p>
        </p:txBody>
      </p:sp>
      <p:sp>
        <p:nvSpPr>
          <p:cNvPr id="6" name="Content Placeholder 5"/>
          <p:cNvSpPr>
            <a:spLocks noGrp="1"/>
          </p:cNvSpPr>
          <p:nvPr>
            <p:ph sz="quarter" idx="4"/>
          </p:nvPr>
        </p:nvSpPr>
        <p:spPr>
          <a:xfrm>
            <a:off x="6633509" y="3379532"/>
            <a:ext cx="5570577" cy="49707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5B75023-6ADA-4D0D-A1FF-20EF10AFA16C}" type="datetimeFigureOut">
              <a:rPr kumimoji="1" lang="ja-JP" altLang="en-US" smtClean="0"/>
              <a:t>2021/11/30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EB6567D-1081-4BF3-81F3-51DF5E4AEAE6}" type="slidenum">
              <a:rPr kumimoji="1" lang="ja-JP" altLang="en-US" smtClean="0"/>
              <a:t>‹#›</a:t>
            </a:fld>
            <a:endParaRPr kumimoji="1" lang="ja-JP" altLang="en-US"/>
          </a:p>
        </p:txBody>
      </p:sp>
    </p:spTree>
    <p:extLst>
      <p:ext uri="{BB962C8B-B14F-4D97-AF65-F5344CB8AC3E}">
        <p14:creationId xmlns:p14="http://schemas.microsoft.com/office/powerpoint/2010/main" val="58326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5B75023-6ADA-4D0D-A1FF-20EF10AFA16C}" type="datetimeFigureOut">
              <a:rPr kumimoji="1" lang="ja-JP" altLang="en-US" smtClean="0"/>
              <a:t>2021/11/30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EB6567D-1081-4BF3-81F3-51DF5E4AEAE6}" type="slidenum">
              <a:rPr kumimoji="1" lang="ja-JP" altLang="en-US" smtClean="0"/>
              <a:t>‹#›</a:t>
            </a:fld>
            <a:endParaRPr kumimoji="1" lang="ja-JP" altLang="en-US"/>
          </a:p>
        </p:txBody>
      </p:sp>
    </p:spTree>
    <p:extLst>
      <p:ext uri="{BB962C8B-B14F-4D97-AF65-F5344CB8AC3E}">
        <p14:creationId xmlns:p14="http://schemas.microsoft.com/office/powerpoint/2010/main" val="1754002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B75023-6ADA-4D0D-A1FF-20EF10AFA16C}" type="datetimeFigureOut">
              <a:rPr kumimoji="1" lang="ja-JP" altLang="en-US" smtClean="0"/>
              <a:t>2021/11/30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EB6567D-1081-4BF3-81F3-51DF5E4AEAE6}" type="slidenum">
              <a:rPr kumimoji="1" lang="ja-JP" altLang="en-US" smtClean="0"/>
              <a:t>‹#›</a:t>
            </a:fld>
            <a:endParaRPr kumimoji="1" lang="ja-JP" altLang="en-US"/>
          </a:p>
        </p:txBody>
      </p:sp>
    </p:spTree>
    <p:extLst>
      <p:ext uri="{BB962C8B-B14F-4D97-AF65-F5344CB8AC3E}">
        <p14:creationId xmlns:p14="http://schemas.microsoft.com/office/powerpoint/2010/main" val="3467117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02553" y="616797"/>
            <a:ext cx="4226131" cy="2158788"/>
          </a:xfrm>
        </p:spPr>
        <p:txBody>
          <a:bodyPr anchor="b"/>
          <a:lstStyle>
            <a:lvl1pPr>
              <a:defRPr sz="4317"/>
            </a:lvl1pPr>
          </a:lstStyle>
          <a:p>
            <a:r>
              <a:rPr lang="ja-JP" altLang="en-US"/>
              <a:t>マスター タイトルの書式設定</a:t>
            </a:r>
            <a:endParaRPr lang="en-US" dirty="0"/>
          </a:p>
        </p:txBody>
      </p:sp>
      <p:sp>
        <p:nvSpPr>
          <p:cNvPr id="3" name="Content Placeholder 2"/>
          <p:cNvSpPr>
            <a:spLocks noGrp="1"/>
          </p:cNvSpPr>
          <p:nvPr>
            <p:ph idx="1"/>
          </p:nvPr>
        </p:nvSpPr>
        <p:spPr>
          <a:xfrm>
            <a:off x="5570577" y="1332112"/>
            <a:ext cx="6633508" cy="6574881"/>
          </a:xfrm>
        </p:spPr>
        <p:txBody>
          <a:bodyPr/>
          <a:lstStyle>
            <a:lvl1pPr>
              <a:defRPr sz="4317"/>
            </a:lvl1pPr>
            <a:lvl2pPr>
              <a:defRPr sz="3777"/>
            </a:lvl2pPr>
            <a:lvl3pPr>
              <a:defRPr sz="3238"/>
            </a:lvl3pPr>
            <a:lvl4pPr>
              <a:defRPr sz="2698"/>
            </a:lvl4pPr>
            <a:lvl5pPr>
              <a:defRPr sz="2698"/>
            </a:lvl5pPr>
            <a:lvl6pPr>
              <a:defRPr sz="2698"/>
            </a:lvl6pPr>
            <a:lvl7pPr>
              <a:defRPr sz="2698"/>
            </a:lvl7pPr>
            <a:lvl8pPr>
              <a:defRPr sz="2698"/>
            </a:lvl8pPr>
            <a:lvl9pPr>
              <a:defRPr sz="269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02553" y="2775585"/>
            <a:ext cx="4226131" cy="5142115"/>
          </a:xfrm>
        </p:spPr>
        <p:txBody>
          <a:bodyPr/>
          <a:lstStyle>
            <a:lvl1pPr marL="0" indent="0">
              <a:buNone/>
              <a:defRPr sz="2159"/>
            </a:lvl1pPr>
            <a:lvl2pPr marL="616809" indent="0">
              <a:buNone/>
              <a:defRPr sz="1889"/>
            </a:lvl2pPr>
            <a:lvl3pPr marL="1233617" indent="0">
              <a:buNone/>
              <a:defRPr sz="1619"/>
            </a:lvl3pPr>
            <a:lvl4pPr marL="1850426" indent="0">
              <a:buNone/>
              <a:defRPr sz="1349"/>
            </a:lvl4pPr>
            <a:lvl5pPr marL="2467234" indent="0">
              <a:buNone/>
              <a:defRPr sz="1349"/>
            </a:lvl5pPr>
            <a:lvl6pPr marL="3084043" indent="0">
              <a:buNone/>
              <a:defRPr sz="1349"/>
            </a:lvl6pPr>
            <a:lvl7pPr marL="3700851" indent="0">
              <a:buNone/>
              <a:defRPr sz="1349"/>
            </a:lvl7pPr>
            <a:lvl8pPr marL="4317660" indent="0">
              <a:buNone/>
              <a:defRPr sz="1349"/>
            </a:lvl8pPr>
            <a:lvl9pPr marL="4934468" indent="0">
              <a:buNone/>
              <a:defRPr sz="134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5B75023-6ADA-4D0D-A1FF-20EF10AFA16C}" type="datetimeFigureOut">
              <a:rPr kumimoji="1" lang="ja-JP" altLang="en-US" smtClean="0"/>
              <a:t>2021/11/30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EB6567D-1081-4BF3-81F3-51DF5E4AEAE6}" type="slidenum">
              <a:rPr kumimoji="1" lang="ja-JP" altLang="en-US" smtClean="0"/>
              <a:t>‹#›</a:t>
            </a:fld>
            <a:endParaRPr kumimoji="1" lang="ja-JP" altLang="en-US"/>
          </a:p>
        </p:txBody>
      </p:sp>
    </p:spTree>
    <p:extLst>
      <p:ext uri="{BB962C8B-B14F-4D97-AF65-F5344CB8AC3E}">
        <p14:creationId xmlns:p14="http://schemas.microsoft.com/office/powerpoint/2010/main" val="1484475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902553" y="616797"/>
            <a:ext cx="4226131" cy="2158788"/>
          </a:xfrm>
        </p:spPr>
        <p:txBody>
          <a:bodyPr anchor="b"/>
          <a:lstStyle>
            <a:lvl1pPr>
              <a:defRPr sz="431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570577" y="1332112"/>
            <a:ext cx="6633508" cy="6574881"/>
          </a:xfrm>
        </p:spPr>
        <p:txBody>
          <a:bodyPr anchor="t"/>
          <a:lstStyle>
            <a:lvl1pPr marL="0" indent="0">
              <a:buNone/>
              <a:defRPr sz="4317"/>
            </a:lvl1pPr>
            <a:lvl2pPr marL="616809" indent="0">
              <a:buNone/>
              <a:defRPr sz="3777"/>
            </a:lvl2pPr>
            <a:lvl3pPr marL="1233617" indent="0">
              <a:buNone/>
              <a:defRPr sz="3238"/>
            </a:lvl3pPr>
            <a:lvl4pPr marL="1850426" indent="0">
              <a:buNone/>
              <a:defRPr sz="2698"/>
            </a:lvl4pPr>
            <a:lvl5pPr marL="2467234" indent="0">
              <a:buNone/>
              <a:defRPr sz="2698"/>
            </a:lvl5pPr>
            <a:lvl6pPr marL="3084043" indent="0">
              <a:buNone/>
              <a:defRPr sz="2698"/>
            </a:lvl6pPr>
            <a:lvl7pPr marL="3700851" indent="0">
              <a:buNone/>
              <a:defRPr sz="2698"/>
            </a:lvl7pPr>
            <a:lvl8pPr marL="4317660" indent="0">
              <a:buNone/>
              <a:defRPr sz="2698"/>
            </a:lvl8pPr>
            <a:lvl9pPr marL="4934468" indent="0">
              <a:buNone/>
              <a:defRPr sz="269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02553" y="2775585"/>
            <a:ext cx="4226131" cy="5142115"/>
          </a:xfrm>
        </p:spPr>
        <p:txBody>
          <a:bodyPr/>
          <a:lstStyle>
            <a:lvl1pPr marL="0" indent="0">
              <a:buNone/>
              <a:defRPr sz="2159"/>
            </a:lvl1pPr>
            <a:lvl2pPr marL="616809" indent="0">
              <a:buNone/>
              <a:defRPr sz="1889"/>
            </a:lvl2pPr>
            <a:lvl3pPr marL="1233617" indent="0">
              <a:buNone/>
              <a:defRPr sz="1619"/>
            </a:lvl3pPr>
            <a:lvl4pPr marL="1850426" indent="0">
              <a:buNone/>
              <a:defRPr sz="1349"/>
            </a:lvl4pPr>
            <a:lvl5pPr marL="2467234" indent="0">
              <a:buNone/>
              <a:defRPr sz="1349"/>
            </a:lvl5pPr>
            <a:lvl6pPr marL="3084043" indent="0">
              <a:buNone/>
              <a:defRPr sz="1349"/>
            </a:lvl6pPr>
            <a:lvl7pPr marL="3700851" indent="0">
              <a:buNone/>
              <a:defRPr sz="1349"/>
            </a:lvl7pPr>
            <a:lvl8pPr marL="4317660" indent="0">
              <a:buNone/>
              <a:defRPr sz="1349"/>
            </a:lvl8pPr>
            <a:lvl9pPr marL="4934468" indent="0">
              <a:buNone/>
              <a:defRPr sz="134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5B75023-6ADA-4D0D-A1FF-20EF10AFA16C}" type="datetimeFigureOut">
              <a:rPr kumimoji="1" lang="ja-JP" altLang="en-US" smtClean="0"/>
              <a:t>2021/11/30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EB6567D-1081-4BF3-81F3-51DF5E4AEAE6}" type="slidenum">
              <a:rPr kumimoji="1" lang="ja-JP" altLang="en-US" smtClean="0"/>
              <a:t>‹#›</a:t>
            </a:fld>
            <a:endParaRPr kumimoji="1" lang="ja-JP" altLang="en-US"/>
          </a:p>
        </p:txBody>
      </p:sp>
    </p:spTree>
    <p:extLst>
      <p:ext uri="{BB962C8B-B14F-4D97-AF65-F5344CB8AC3E}">
        <p14:creationId xmlns:p14="http://schemas.microsoft.com/office/powerpoint/2010/main" val="1869204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847" y="492583"/>
            <a:ext cx="11301532" cy="178828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00847" y="2462903"/>
            <a:ext cx="11301532" cy="587027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900847" y="8575189"/>
            <a:ext cx="2948226" cy="492581"/>
          </a:xfrm>
          <a:prstGeom prst="rect">
            <a:avLst/>
          </a:prstGeom>
        </p:spPr>
        <p:txBody>
          <a:bodyPr vert="horz" lIns="91440" tIns="45720" rIns="91440" bIns="45720" rtlCol="0" anchor="ctr"/>
          <a:lstStyle>
            <a:lvl1pPr algn="l">
              <a:defRPr sz="1619">
                <a:solidFill>
                  <a:schemeClr val="tx1">
                    <a:tint val="75000"/>
                  </a:schemeClr>
                </a:solidFill>
              </a:defRPr>
            </a:lvl1pPr>
          </a:lstStyle>
          <a:p>
            <a:fld id="{25B75023-6ADA-4D0D-A1FF-20EF10AFA16C}" type="datetimeFigureOut">
              <a:rPr kumimoji="1" lang="ja-JP" altLang="en-US" smtClean="0"/>
              <a:t>2021/11/30</a:t>
            </a:fld>
            <a:endParaRPr kumimoji="1" lang="ja-JP" altLang="en-US"/>
          </a:p>
        </p:txBody>
      </p:sp>
      <p:sp>
        <p:nvSpPr>
          <p:cNvPr id="5" name="Footer Placeholder 4"/>
          <p:cNvSpPr>
            <a:spLocks noGrp="1"/>
          </p:cNvSpPr>
          <p:nvPr>
            <p:ph type="ftr" sz="quarter" idx="3"/>
          </p:nvPr>
        </p:nvSpPr>
        <p:spPr>
          <a:xfrm>
            <a:off x="4340444" y="8575189"/>
            <a:ext cx="4422338" cy="492581"/>
          </a:xfrm>
          <a:prstGeom prst="rect">
            <a:avLst/>
          </a:prstGeom>
        </p:spPr>
        <p:txBody>
          <a:bodyPr vert="horz" lIns="91440" tIns="45720" rIns="91440" bIns="45720" rtlCol="0" anchor="ctr"/>
          <a:lstStyle>
            <a:lvl1pPr algn="ctr">
              <a:defRPr sz="1619">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254152" y="8575189"/>
            <a:ext cx="2948226" cy="492581"/>
          </a:xfrm>
          <a:prstGeom prst="rect">
            <a:avLst/>
          </a:prstGeom>
        </p:spPr>
        <p:txBody>
          <a:bodyPr vert="horz" lIns="91440" tIns="45720" rIns="91440" bIns="45720" rtlCol="0" anchor="ctr"/>
          <a:lstStyle>
            <a:lvl1pPr algn="r">
              <a:defRPr sz="1619">
                <a:solidFill>
                  <a:schemeClr val="tx1">
                    <a:tint val="75000"/>
                  </a:schemeClr>
                </a:solidFill>
              </a:defRPr>
            </a:lvl1pPr>
          </a:lstStyle>
          <a:p>
            <a:fld id="{6EB6567D-1081-4BF3-81F3-51DF5E4AEAE6}" type="slidenum">
              <a:rPr kumimoji="1" lang="ja-JP" altLang="en-US" smtClean="0"/>
              <a:t>‹#›</a:t>
            </a:fld>
            <a:endParaRPr kumimoji="1" lang="ja-JP" altLang="en-US"/>
          </a:p>
        </p:txBody>
      </p:sp>
    </p:spTree>
    <p:extLst>
      <p:ext uri="{BB962C8B-B14F-4D97-AF65-F5344CB8AC3E}">
        <p14:creationId xmlns:p14="http://schemas.microsoft.com/office/powerpoint/2010/main" val="1104947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33617" rtl="0" eaLnBrk="1" latinLnBrk="0" hangingPunct="1">
        <a:lnSpc>
          <a:spcPct val="90000"/>
        </a:lnSpc>
        <a:spcBef>
          <a:spcPct val="0"/>
        </a:spcBef>
        <a:buNone/>
        <a:defRPr kumimoji="1" sz="5936" kern="1200">
          <a:solidFill>
            <a:schemeClr val="tx1"/>
          </a:solidFill>
          <a:latin typeface="+mj-lt"/>
          <a:ea typeface="+mj-ea"/>
          <a:cs typeface="+mj-cs"/>
        </a:defRPr>
      </a:lvl1pPr>
    </p:titleStyle>
    <p:bodyStyle>
      <a:lvl1pPr marL="308404" indent="-308404" algn="l" defTabSz="1233617" rtl="0" eaLnBrk="1" latinLnBrk="0" hangingPunct="1">
        <a:lnSpc>
          <a:spcPct val="90000"/>
        </a:lnSpc>
        <a:spcBef>
          <a:spcPts val="1349"/>
        </a:spcBef>
        <a:buFont typeface="Arial" panose="020B0604020202020204" pitchFamily="34" charset="0"/>
        <a:buChar char="•"/>
        <a:defRPr kumimoji="1" sz="3777" kern="1200">
          <a:solidFill>
            <a:schemeClr val="tx1"/>
          </a:solidFill>
          <a:latin typeface="+mn-lt"/>
          <a:ea typeface="+mn-ea"/>
          <a:cs typeface="+mn-cs"/>
        </a:defRPr>
      </a:lvl1pPr>
      <a:lvl2pPr marL="925213" indent="-308404" algn="l" defTabSz="1233617" rtl="0" eaLnBrk="1" latinLnBrk="0" hangingPunct="1">
        <a:lnSpc>
          <a:spcPct val="90000"/>
        </a:lnSpc>
        <a:spcBef>
          <a:spcPts val="675"/>
        </a:spcBef>
        <a:buFont typeface="Arial" panose="020B0604020202020204" pitchFamily="34" charset="0"/>
        <a:buChar char="•"/>
        <a:defRPr kumimoji="1" sz="3238" kern="1200">
          <a:solidFill>
            <a:schemeClr val="tx1"/>
          </a:solidFill>
          <a:latin typeface="+mn-lt"/>
          <a:ea typeface="+mn-ea"/>
          <a:cs typeface="+mn-cs"/>
        </a:defRPr>
      </a:lvl2pPr>
      <a:lvl3pPr marL="1542021" indent="-308404" algn="l" defTabSz="1233617" rtl="0" eaLnBrk="1" latinLnBrk="0" hangingPunct="1">
        <a:lnSpc>
          <a:spcPct val="90000"/>
        </a:lnSpc>
        <a:spcBef>
          <a:spcPts val="675"/>
        </a:spcBef>
        <a:buFont typeface="Arial" panose="020B0604020202020204" pitchFamily="34" charset="0"/>
        <a:buChar char="•"/>
        <a:defRPr kumimoji="1" sz="2698" kern="1200">
          <a:solidFill>
            <a:schemeClr val="tx1"/>
          </a:solidFill>
          <a:latin typeface="+mn-lt"/>
          <a:ea typeface="+mn-ea"/>
          <a:cs typeface="+mn-cs"/>
        </a:defRPr>
      </a:lvl3pPr>
      <a:lvl4pPr marL="2158830" indent="-308404" algn="l" defTabSz="1233617" rtl="0" eaLnBrk="1" latinLnBrk="0" hangingPunct="1">
        <a:lnSpc>
          <a:spcPct val="90000"/>
        </a:lnSpc>
        <a:spcBef>
          <a:spcPts val="675"/>
        </a:spcBef>
        <a:buFont typeface="Arial" panose="020B0604020202020204" pitchFamily="34" charset="0"/>
        <a:buChar char="•"/>
        <a:defRPr kumimoji="1" sz="2428" kern="1200">
          <a:solidFill>
            <a:schemeClr val="tx1"/>
          </a:solidFill>
          <a:latin typeface="+mn-lt"/>
          <a:ea typeface="+mn-ea"/>
          <a:cs typeface="+mn-cs"/>
        </a:defRPr>
      </a:lvl4pPr>
      <a:lvl5pPr marL="2775638" indent="-308404" algn="l" defTabSz="1233617" rtl="0" eaLnBrk="1" latinLnBrk="0" hangingPunct="1">
        <a:lnSpc>
          <a:spcPct val="90000"/>
        </a:lnSpc>
        <a:spcBef>
          <a:spcPts val="675"/>
        </a:spcBef>
        <a:buFont typeface="Arial" panose="020B0604020202020204" pitchFamily="34" charset="0"/>
        <a:buChar char="•"/>
        <a:defRPr kumimoji="1" sz="2428" kern="1200">
          <a:solidFill>
            <a:schemeClr val="tx1"/>
          </a:solidFill>
          <a:latin typeface="+mn-lt"/>
          <a:ea typeface="+mn-ea"/>
          <a:cs typeface="+mn-cs"/>
        </a:defRPr>
      </a:lvl5pPr>
      <a:lvl6pPr marL="3392447" indent="-308404" algn="l" defTabSz="1233617" rtl="0" eaLnBrk="1" latinLnBrk="0" hangingPunct="1">
        <a:lnSpc>
          <a:spcPct val="90000"/>
        </a:lnSpc>
        <a:spcBef>
          <a:spcPts val="675"/>
        </a:spcBef>
        <a:buFont typeface="Arial" panose="020B0604020202020204" pitchFamily="34" charset="0"/>
        <a:buChar char="•"/>
        <a:defRPr kumimoji="1" sz="2428" kern="1200">
          <a:solidFill>
            <a:schemeClr val="tx1"/>
          </a:solidFill>
          <a:latin typeface="+mn-lt"/>
          <a:ea typeface="+mn-ea"/>
          <a:cs typeface="+mn-cs"/>
        </a:defRPr>
      </a:lvl6pPr>
      <a:lvl7pPr marL="4009255" indent="-308404" algn="l" defTabSz="1233617" rtl="0" eaLnBrk="1" latinLnBrk="0" hangingPunct="1">
        <a:lnSpc>
          <a:spcPct val="90000"/>
        </a:lnSpc>
        <a:spcBef>
          <a:spcPts val="675"/>
        </a:spcBef>
        <a:buFont typeface="Arial" panose="020B0604020202020204" pitchFamily="34" charset="0"/>
        <a:buChar char="•"/>
        <a:defRPr kumimoji="1" sz="2428" kern="1200">
          <a:solidFill>
            <a:schemeClr val="tx1"/>
          </a:solidFill>
          <a:latin typeface="+mn-lt"/>
          <a:ea typeface="+mn-ea"/>
          <a:cs typeface="+mn-cs"/>
        </a:defRPr>
      </a:lvl7pPr>
      <a:lvl8pPr marL="4626064" indent="-308404" algn="l" defTabSz="1233617" rtl="0" eaLnBrk="1" latinLnBrk="0" hangingPunct="1">
        <a:lnSpc>
          <a:spcPct val="90000"/>
        </a:lnSpc>
        <a:spcBef>
          <a:spcPts val="675"/>
        </a:spcBef>
        <a:buFont typeface="Arial" panose="020B0604020202020204" pitchFamily="34" charset="0"/>
        <a:buChar char="•"/>
        <a:defRPr kumimoji="1" sz="2428" kern="1200">
          <a:solidFill>
            <a:schemeClr val="tx1"/>
          </a:solidFill>
          <a:latin typeface="+mn-lt"/>
          <a:ea typeface="+mn-ea"/>
          <a:cs typeface="+mn-cs"/>
        </a:defRPr>
      </a:lvl8pPr>
      <a:lvl9pPr marL="5242872" indent="-308404" algn="l" defTabSz="1233617" rtl="0" eaLnBrk="1" latinLnBrk="0" hangingPunct="1">
        <a:lnSpc>
          <a:spcPct val="90000"/>
        </a:lnSpc>
        <a:spcBef>
          <a:spcPts val="675"/>
        </a:spcBef>
        <a:buFont typeface="Arial" panose="020B0604020202020204" pitchFamily="34" charset="0"/>
        <a:buChar char="•"/>
        <a:defRPr kumimoji="1" sz="2428" kern="1200">
          <a:solidFill>
            <a:schemeClr val="tx1"/>
          </a:solidFill>
          <a:latin typeface="+mn-lt"/>
          <a:ea typeface="+mn-ea"/>
          <a:cs typeface="+mn-cs"/>
        </a:defRPr>
      </a:lvl9pPr>
    </p:bodyStyle>
    <p:otherStyle>
      <a:defPPr>
        <a:defRPr lang="en-US"/>
      </a:defPPr>
      <a:lvl1pPr marL="0" algn="l" defTabSz="1233617" rtl="0" eaLnBrk="1" latinLnBrk="0" hangingPunct="1">
        <a:defRPr kumimoji="1" sz="2428" kern="1200">
          <a:solidFill>
            <a:schemeClr val="tx1"/>
          </a:solidFill>
          <a:latin typeface="+mn-lt"/>
          <a:ea typeface="+mn-ea"/>
          <a:cs typeface="+mn-cs"/>
        </a:defRPr>
      </a:lvl1pPr>
      <a:lvl2pPr marL="616809" algn="l" defTabSz="1233617" rtl="0" eaLnBrk="1" latinLnBrk="0" hangingPunct="1">
        <a:defRPr kumimoji="1" sz="2428" kern="1200">
          <a:solidFill>
            <a:schemeClr val="tx1"/>
          </a:solidFill>
          <a:latin typeface="+mn-lt"/>
          <a:ea typeface="+mn-ea"/>
          <a:cs typeface="+mn-cs"/>
        </a:defRPr>
      </a:lvl2pPr>
      <a:lvl3pPr marL="1233617" algn="l" defTabSz="1233617" rtl="0" eaLnBrk="1" latinLnBrk="0" hangingPunct="1">
        <a:defRPr kumimoji="1" sz="2428" kern="1200">
          <a:solidFill>
            <a:schemeClr val="tx1"/>
          </a:solidFill>
          <a:latin typeface="+mn-lt"/>
          <a:ea typeface="+mn-ea"/>
          <a:cs typeface="+mn-cs"/>
        </a:defRPr>
      </a:lvl3pPr>
      <a:lvl4pPr marL="1850426" algn="l" defTabSz="1233617" rtl="0" eaLnBrk="1" latinLnBrk="0" hangingPunct="1">
        <a:defRPr kumimoji="1" sz="2428" kern="1200">
          <a:solidFill>
            <a:schemeClr val="tx1"/>
          </a:solidFill>
          <a:latin typeface="+mn-lt"/>
          <a:ea typeface="+mn-ea"/>
          <a:cs typeface="+mn-cs"/>
        </a:defRPr>
      </a:lvl4pPr>
      <a:lvl5pPr marL="2467234" algn="l" defTabSz="1233617" rtl="0" eaLnBrk="1" latinLnBrk="0" hangingPunct="1">
        <a:defRPr kumimoji="1" sz="2428" kern="1200">
          <a:solidFill>
            <a:schemeClr val="tx1"/>
          </a:solidFill>
          <a:latin typeface="+mn-lt"/>
          <a:ea typeface="+mn-ea"/>
          <a:cs typeface="+mn-cs"/>
        </a:defRPr>
      </a:lvl5pPr>
      <a:lvl6pPr marL="3084043" algn="l" defTabSz="1233617" rtl="0" eaLnBrk="1" latinLnBrk="0" hangingPunct="1">
        <a:defRPr kumimoji="1" sz="2428" kern="1200">
          <a:solidFill>
            <a:schemeClr val="tx1"/>
          </a:solidFill>
          <a:latin typeface="+mn-lt"/>
          <a:ea typeface="+mn-ea"/>
          <a:cs typeface="+mn-cs"/>
        </a:defRPr>
      </a:lvl6pPr>
      <a:lvl7pPr marL="3700851" algn="l" defTabSz="1233617" rtl="0" eaLnBrk="1" latinLnBrk="0" hangingPunct="1">
        <a:defRPr kumimoji="1" sz="2428" kern="1200">
          <a:solidFill>
            <a:schemeClr val="tx1"/>
          </a:solidFill>
          <a:latin typeface="+mn-lt"/>
          <a:ea typeface="+mn-ea"/>
          <a:cs typeface="+mn-cs"/>
        </a:defRPr>
      </a:lvl7pPr>
      <a:lvl8pPr marL="4317660" algn="l" defTabSz="1233617" rtl="0" eaLnBrk="1" latinLnBrk="0" hangingPunct="1">
        <a:defRPr kumimoji="1" sz="2428" kern="1200">
          <a:solidFill>
            <a:schemeClr val="tx1"/>
          </a:solidFill>
          <a:latin typeface="+mn-lt"/>
          <a:ea typeface="+mn-ea"/>
          <a:cs typeface="+mn-cs"/>
        </a:defRPr>
      </a:lvl8pPr>
      <a:lvl9pPr marL="4934468" algn="l" defTabSz="1233617" rtl="0" eaLnBrk="1" latinLnBrk="0" hangingPunct="1">
        <a:defRPr kumimoji="1" sz="2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1.wdp"/><Relationship Id="rId18" Type="http://schemas.microsoft.com/office/2007/relationships/hdphoto" Target="../media/hdphoto2.wdp"/><Relationship Id="rId3" Type="http://schemas.openxmlformats.org/officeDocument/2006/relationships/image" Target="../media/image2.png"/><Relationship Id="rId21" Type="http://schemas.openxmlformats.org/officeDocument/2006/relationships/image" Target="../media/image18.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5.png"/><Relationship Id="rId2" Type="http://schemas.openxmlformats.org/officeDocument/2006/relationships/image" Target="../media/image1.jpeg"/><Relationship Id="rId16" Type="http://schemas.openxmlformats.org/officeDocument/2006/relationships/image" Target="../media/image14.png"/><Relationship Id="rId20"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5.tmp"/><Relationship Id="rId11" Type="http://schemas.openxmlformats.org/officeDocument/2006/relationships/image" Target="../media/image10.png"/><Relationship Id="rId24" Type="http://schemas.openxmlformats.org/officeDocument/2006/relationships/image" Target="../media/image21.png"/><Relationship Id="rId5" Type="http://schemas.openxmlformats.org/officeDocument/2006/relationships/image" Target="../media/image4.png"/><Relationship Id="rId15" Type="http://schemas.openxmlformats.org/officeDocument/2006/relationships/image" Target="../media/image13.png"/><Relationship Id="rId23" Type="http://schemas.openxmlformats.org/officeDocument/2006/relationships/image" Target="../media/image20.png"/><Relationship Id="rId10" Type="http://schemas.openxmlformats.org/officeDocument/2006/relationships/image" Target="../media/image9.png"/><Relationship Id="rId19"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2.png"/><Relationship Id="rId22"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a:extLst>
              <a:ext uri="{FF2B5EF4-FFF2-40B4-BE49-F238E27FC236}">
                <a16:creationId xmlns:a16="http://schemas.microsoft.com/office/drawing/2014/main" id="{0FB63894-DC2A-46C0-98ED-78837FBC7B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47" r="6072" b="87225"/>
          <a:stretch/>
        </p:blipFill>
        <p:spPr bwMode="auto">
          <a:xfrm>
            <a:off x="358924" y="1313607"/>
            <a:ext cx="5962007" cy="573900"/>
          </a:xfrm>
          <a:prstGeom prst="rect">
            <a:avLst/>
          </a:prstGeom>
          <a:noFill/>
          <a:extLst>
            <a:ext uri="{909E8E84-426E-40DD-AFC4-6F175D3DCCD1}">
              <a14:hiddenFill xmlns:a14="http://schemas.microsoft.com/office/drawing/2010/main">
                <a:solidFill>
                  <a:srgbClr val="FFFFFF"/>
                </a:solidFill>
              </a14:hiddenFill>
            </a:ext>
          </a:extLst>
        </p:spPr>
      </p:pic>
      <p:sp>
        <p:nvSpPr>
          <p:cNvPr id="3" name="星: 5 pt 2">
            <a:extLst>
              <a:ext uri="{FF2B5EF4-FFF2-40B4-BE49-F238E27FC236}">
                <a16:creationId xmlns:a16="http://schemas.microsoft.com/office/drawing/2014/main" id="{A13D11A7-88C3-4BFC-9239-E02EB496AEC7}"/>
              </a:ext>
            </a:extLst>
          </p:cNvPr>
          <p:cNvSpPr/>
          <p:nvPr/>
        </p:nvSpPr>
        <p:spPr>
          <a:xfrm>
            <a:off x="286916" y="89471"/>
            <a:ext cx="1512168" cy="1275832"/>
          </a:xfrm>
          <a:prstGeom prst="star5">
            <a:avLst>
              <a:gd name="adj" fmla="val 31879"/>
              <a:gd name="hf" fmla="val 105146"/>
              <a:gd name="vf" fmla="val 110557"/>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E671492F-4361-4E13-B298-A03235BE0E6A}"/>
              </a:ext>
            </a:extLst>
          </p:cNvPr>
          <p:cNvSpPr txBox="1"/>
          <p:nvPr/>
        </p:nvSpPr>
        <p:spPr>
          <a:xfrm>
            <a:off x="1079004" y="521519"/>
            <a:ext cx="4320480" cy="769441"/>
          </a:xfrm>
          <a:prstGeom prst="rect">
            <a:avLst/>
          </a:prstGeom>
          <a:noFill/>
        </p:spPr>
        <p:txBody>
          <a:bodyPr wrap="square" rtlCol="0">
            <a:spAutoFit/>
          </a:bodyPr>
          <a:lstStyle/>
          <a:p>
            <a:pPr algn="ctr"/>
            <a:r>
              <a:rPr kumimoji="1" lang="ja-JP" altLang="en-US" sz="4400" b="1" dirty="0">
                <a:latin typeface="BIZ UDPゴシック" panose="020B0400000000000000" pitchFamily="50" charset="-128"/>
                <a:ea typeface="BIZ UDPゴシック" panose="020B0400000000000000" pitchFamily="50" charset="-128"/>
              </a:rPr>
              <a:t>食育だより</a:t>
            </a:r>
          </a:p>
        </p:txBody>
      </p:sp>
      <p:sp>
        <p:nvSpPr>
          <p:cNvPr id="33" name="テキスト ボックス 32">
            <a:extLst>
              <a:ext uri="{FF2B5EF4-FFF2-40B4-BE49-F238E27FC236}">
                <a16:creationId xmlns:a16="http://schemas.microsoft.com/office/drawing/2014/main" id="{1F1791FB-EA7C-43DE-92BE-B478A86AA89A}"/>
              </a:ext>
            </a:extLst>
          </p:cNvPr>
          <p:cNvSpPr txBox="1"/>
          <p:nvPr/>
        </p:nvSpPr>
        <p:spPr>
          <a:xfrm>
            <a:off x="-34042" y="521519"/>
            <a:ext cx="1872208" cy="584775"/>
          </a:xfrm>
          <a:prstGeom prst="rect">
            <a:avLst/>
          </a:prstGeom>
          <a:noFill/>
        </p:spPr>
        <p:txBody>
          <a:bodyPr wrap="square" rtlCol="0">
            <a:spAutoFit/>
          </a:bodyPr>
          <a:lstStyle/>
          <a:p>
            <a:pPr algn="ctr"/>
            <a:r>
              <a:rPr kumimoji="1" lang="ja-JP" altLang="en-US" sz="3200" b="1" dirty="0">
                <a:latin typeface="BIZ UDPゴシック" panose="020B0400000000000000" pitchFamily="50" charset="-128"/>
                <a:ea typeface="BIZ UDPゴシック" panose="020B0400000000000000" pitchFamily="50" charset="-128"/>
              </a:rPr>
              <a:t>　１２月</a:t>
            </a:r>
          </a:p>
        </p:txBody>
      </p:sp>
      <p:sp>
        <p:nvSpPr>
          <p:cNvPr id="6" name="テキスト ボックス 5">
            <a:extLst>
              <a:ext uri="{FF2B5EF4-FFF2-40B4-BE49-F238E27FC236}">
                <a16:creationId xmlns:a16="http://schemas.microsoft.com/office/drawing/2014/main" id="{49AEB45A-8840-4B60-8852-9AA20BB48747}"/>
              </a:ext>
            </a:extLst>
          </p:cNvPr>
          <p:cNvSpPr txBox="1"/>
          <p:nvPr/>
        </p:nvSpPr>
        <p:spPr>
          <a:xfrm>
            <a:off x="4995498" y="0"/>
            <a:ext cx="1584176" cy="523220"/>
          </a:xfrm>
          <a:prstGeom prst="rect">
            <a:avLst/>
          </a:prstGeom>
          <a:no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令和</a:t>
            </a:r>
            <a:r>
              <a:rPr kumimoji="1" lang="en-US" altLang="ja-JP" sz="1400" dirty="0">
                <a:latin typeface="BIZ UDPゴシック" panose="020B0400000000000000" pitchFamily="50" charset="-128"/>
                <a:ea typeface="BIZ UDPゴシック" panose="020B0400000000000000" pitchFamily="50" charset="-128"/>
              </a:rPr>
              <a:t>3</a:t>
            </a:r>
            <a:r>
              <a:rPr kumimoji="1" lang="ja-JP" altLang="en-US" sz="1400" dirty="0">
                <a:latin typeface="BIZ UDPゴシック" panose="020B0400000000000000" pitchFamily="50" charset="-128"/>
                <a:ea typeface="BIZ UDPゴシック" panose="020B0400000000000000" pitchFamily="50" charset="-128"/>
              </a:rPr>
              <a:t>年</a:t>
            </a:r>
            <a:r>
              <a:rPr kumimoji="1" lang="en-US" altLang="ja-JP" sz="1400" dirty="0">
                <a:latin typeface="BIZ UDPゴシック" panose="020B0400000000000000" pitchFamily="50" charset="-128"/>
                <a:ea typeface="BIZ UDPゴシック" panose="020B0400000000000000" pitchFamily="50" charset="-128"/>
              </a:rPr>
              <a:t>1</a:t>
            </a:r>
            <a:r>
              <a:rPr kumimoji="1" lang="ja-JP" altLang="en-US" sz="1400" dirty="0">
                <a:latin typeface="BIZ UDPゴシック" panose="020B0400000000000000" pitchFamily="50" charset="-128"/>
                <a:ea typeface="BIZ UDPゴシック" panose="020B0400000000000000" pitchFamily="50" charset="-128"/>
              </a:rPr>
              <a:t>１月</a:t>
            </a: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400" dirty="0">
                <a:latin typeface="BIZ UDPゴシック" panose="020B0400000000000000" pitchFamily="50" charset="-128"/>
                <a:ea typeface="BIZ UDPゴシック" panose="020B0400000000000000" pitchFamily="50" charset="-128"/>
              </a:rPr>
              <a:t>菫幼稚園</a:t>
            </a:r>
          </a:p>
        </p:txBody>
      </p:sp>
      <p:sp>
        <p:nvSpPr>
          <p:cNvPr id="2" name="テキスト ボックス 1">
            <a:extLst>
              <a:ext uri="{FF2B5EF4-FFF2-40B4-BE49-F238E27FC236}">
                <a16:creationId xmlns:a16="http://schemas.microsoft.com/office/drawing/2014/main" id="{96C07ACA-ACD7-489D-BB3F-1618840C9A77}"/>
              </a:ext>
            </a:extLst>
          </p:cNvPr>
          <p:cNvSpPr txBox="1"/>
          <p:nvPr/>
        </p:nvSpPr>
        <p:spPr>
          <a:xfrm>
            <a:off x="430932" y="1745655"/>
            <a:ext cx="5976664" cy="3369256"/>
          </a:xfrm>
          <a:prstGeom prst="rect">
            <a:avLst/>
          </a:prstGeom>
          <a:noFill/>
        </p:spPr>
        <p:txBody>
          <a:bodyPr wrap="square" rtlCol="0">
            <a:spAutoFit/>
          </a:bodyPr>
          <a:lstStyle/>
          <a:p>
            <a:pPr>
              <a:lnSpc>
                <a:spcPct val="150000"/>
              </a:lnSpc>
            </a:pPr>
            <a:r>
              <a:rPr kumimoji="1" lang="ja-JP" altLang="en-US" sz="1200" dirty="0">
                <a:latin typeface="BIZ UDPゴシック" panose="020B0400000000000000" pitchFamily="50" charset="-128"/>
                <a:ea typeface="BIZ UDPゴシック" panose="020B0400000000000000" pitchFamily="50" charset="-128"/>
              </a:rPr>
              <a:t>　ツンとした冷たい空気に、ひんやりとした風。季節はすっかり冬ですね。</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冷え込む季節に食べたくなるのが、おでんや鍋、スープなど、ほかほかで温かい料理です。給食では冬野菜をたっぷり使用し、心も体もぽかぽかになるような献立を子どもたちに食べてもらいます。寒さに負けず、元気に過ごしていきましょう！</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　また、寒くなると空気が乾燥し、ウイルスや風邪菌の影響を受けやすくなります。</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寒くても冷たくても、しっかり手洗いをしましょう。</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　さて、</a:t>
            </a:r>
            <a:r>
              <a:rPr kumimoji="1" lang="en-US" altLang="ja-JP" sz="1200" dirty="0">
                <a:latin typeface="BIZ UDPゴシック" panose="020B0400000000000000" pitchFamily="50" charset="-128"/>
                <a:ea typeface="BIZ UDPゴシック" panose="020B0400000000000000" pitchFamily="50" charset="-128"/>
              </a:rPr>
              <a:t>12</a:t>
            </a:r>
            <a:r>
              <a:rPr kumimoji="1" lang="ja-JP" altLang="en-US" sz="1200" dirty="0">
                <a:latin typeface="BIZ UDPゴシック" panose="020B0400000000000000" pitchFamily="50" charset="-128"/>
                <a:ea typeface="BIZ UDPゴシック" panose="020B0400000000000000" pitchFamily="50" charset="-128"/>
              </a:rPr>
              <a:t>月といえば、クリスマス。</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クリスマスと聞くだけでワクワクしますね。</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給食では、ショートケーキをみんなで食べます。</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楽しみにしていてくださいね！！</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endParaRPr kumimoji="1" lang="ja-JP" altLang="en-US" sz="1200" dirty="0">
              <a:latin typeface="BIZ UDPゴシック" panose="020B0400000000000000" pitchFamily="50" charset="-128"/>
              <a:ea typeface="BIZ UDPゴシック" panose="020B0400000000000000" pitchFamily="50" charset="-128"/>
            </a:endParaRPr>
          </a:p>
        </p:txBody>
      </p:sp>
      <p:pic>
        <p:nvPicPr>
          <p:cNvPr id="1042" name="Picture 18" descr="クリスマスのイラスト「クリスマスツリー」">
            <a:extLst>
              <a:ext uri="{FF2B5EF4-FFF2-40B4-BE49-F238E27FC236}">
                <a16:creationId xmlns:a16="http://schemas.microsoft.com/office/drawing/2014/main" id="{B9000896-E2A5-4F3C-900D-2D2C489A22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404" y="377503"/>
            <a:ext cx="823555" cy="1112912"/>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クリスマスのイラスト「ソリに乗ったサンタとトナカイ」">
            <a:extLst>
              <a:ext uri="{FF2B5EF4-FFF2-40B4-BE49-F238E27FC236}">
                <a16:creationId xmlns:a16="http://schemas.microsoft.com/office/drawing/2014/main" id="{33BA799D-756D-4695-A9E7-FF03F975F0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24573">
            <a:off x="3819924" y="3326305"/>
            <a:ext cx="2426130" cy="1193656"/>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クリスマスのイラスト「雪だるま」">
            <a:extLst>
              <a:ext uri="{FF2B5EF4-FFF2-40B4-BE49-F238E27FC236}">
                <a16:creationId xmlns:a16="http://schemas.microsoft.com/office/drawing/2014/main" id="{4DAFC408-4902-48F0-9E75-339E7F2659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11663">
            <a:off x="5462499" y="724988"/>
            <a:ext cx="741233" cy="778197"/>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264C5765-7A76-4D80-95CF-CDA0BCF191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900" y="5706095"/>
            <a:ext cx="6249781" cy="3240360"/>
          </a:xfrm>
          <a:prstGeom prst="rect">
            <a:avLst/>
          </a:prstGeom>
          <a:ln w="19050">
            <a:solidFill>
              <a:srgbClr val="0070C0"/>
            </a:solidFill>
          </a:ln>
        </p:spPr>
      </p:pic>
      <p:sp>
        <p:nvSpPr>
          <p:cNvPr id="20" name="テキスト ボックス 19">
            <a:extLst>
              <a:ext uri="{FF2B5EF4-FFF2-40B4-BE49-F238E27FC236}">
                <a16:creationId xmlns:a16="http://schemas.microsoft.com/office/drawing/2014/main" id="{25C8548C-3D73-48CA-9099-C1F2C5D4CA0E}"/>
              </a:ext>
            </a:extLst>
          </p:cNvPr>
          <p:cNvSpPr txBox="1"/>
          <p:nvPr/>
        </p:nvSpPr>
        <p:spPr>
          <a:xfrm>
            <a:off x="214908" y="8990340"/>
            <a:ext cx="6039390" cy="261610"/>
          </a:xfrm>
          <a:prstGeom prst="rect">
            <a:avLst/>
          </a:prstGeom>
          <a:noFill/>
        </p:spPr>
        <p:txBody>
          <a:bodyPr wrap="square">
            <a:spAutoFit/>
          </a:bodyPr>
          <a:lstStyle/>
          <a:p>
            <a:r>
              <a:rPr lang="ja-JP" altLang="en-US" sz="1050" dirty="0"/>
              <a:t>引用：　</a:t>
            </a:r>
            <a:r>
              <a:rPr lang="en-US" altLang="ja-JP" sz="1050" dirty="0"/>
              <a:t>https://www.mhlw.go.jp/content/10900000/000593494.pdf</a:t>
            </a:r>
            <a:endParaRPr lang="ja-JP" altLang="en-US" sz="1050" dirty="0"/>
          </a:p>
        </p:txBody>
      </p:sp>
      <p:sp>
        <p:nvSpPr>
          <p:cNvPr id="8" name="テキスト ボックス 7">
            <a:extLst>
              <a:ext uri="{FF2B5EF4-FFF2-40B4-BE49-F238E27FC236}">
                <a16:creationId xmlns:a16="http://schemas.microsoft.com/office/drawing/2014/main" id="{C5CBFE2C-68F0-46C8-8263-C45F6F933BE3}"/>
              </a:ext>
            </a:extLst>
          </p:cNvPr>
          <p:cNvSpPr txBox="1"/>
          <p:nvPr/>
        </p:nvSpPr>
        <p:spPr>
          <a:xfrm>
            <a:off x="389367" y="5058023"/>
            <a:ext cx="6192688" cy="492443"/>
          </a:xfrm>
          <a:prstGeom prst="rect">
            <a:avLst/>
          </a:prstGeom>
          <a:noFill/>
        </p:spPr>
        <p:txBody>
          <a:bodyPr wrap="square" rtlCol="0">
            <a:spAutoFit/>
          </a:bodyPr>
          <a:lstStyle/>
          <a:p>
            <a:r>
              <a:rPr kumimoji="1" lang="ja-JP" altLang="en-US" sz="2600" b="1" u="sng" dirty="0">
                <a:solidFill>
                  <a:srgbClr val="FF0000"/>
                </a:solidFill>
                <a:latin typeface="BIZ UDPゴシック" panose="020B0400000000000000" pitchFamily="50" charset="-128"/>
                <a:ea typeface="BIZ UDPゴシック" panose="020B0400000000000000" pitchFamily="50" charset="-128"/>
              </a:rPr>
              <a:t>正しい手洗い</a:t>
            </a:r>
            <a:r>
              <a:rPr kumimoji="1" lang="ja-JP" altLang="en-US" sz="2600" b="1" dirty="0">
                <a:latin typeface="BIZ UDPゴシック" panose="020B0400000000000000" pitchFamily="50" charset="-128"/>
                <a:ea typeface="BIZ UDPゴシック" panose="020B0400000000000000" pitchFamily="50" charset="-128"/>
              </a:rPr>
              <a:t>で</a:t>
            </a:r>
            <a:r>
              <a:rPr kumimoji="1" lang="ja-JP" altLang="en-US" sz="2600" b="1" dirty="0">
                <a:solidFill>
                  <a:srgbClr val="7030A0"/>
                </a:solidFill>
                <a:latin typeface="BIZ UDPゴシック" panose="020B0400000000000000" pitchFamily="50" charset="-128"/>
                <a:ea typeface="BIZ UDPゴシック" panose="020B0400000000000000" pitchFamily="50" charset="-128"/>
              </a:rPr>
              <a:t>バイ菌</a:t>
            </a:r>
            <a:r>
              <a:rPr kumimoji="1" lang="ja-JP" altLang="en-US" sz="2600" b="1" dirty="0">
                <a:latin typeface="BIZ UDPゴシック" panose="020B0400000000000000" pitchFamily="50" charset="-128"/>
                <a:ea typeface="BIZ UDPゴシック" panose="020B0400000000000000" pitchFamily="50" charset="-128"/>
              </a:rPr>
              <a:t>から</a:t>
            </a:r>
            <a:r>
              <a:rPr kumimoji="1" lang="ja-JP" altLang="en-US" sz="2600" b="1" dirty="0">
                <a:solidFill>
                  <a:srgbClr val="FF0000"/>
                </a:solidFill>
                <a:latin typeface="BIZ UDPゴシック" panose="020B0400000000000000" pitchFamily="50" charset="-128"/>
                <a:ea typeface="BIZ UDPゴシック" panose="020B0400000000000000" pitchFamily="50" charset="-128"/>
              </a:rPr>
              <a:t>体を守ろう</a:t>
            </a:r>
          </a:p>
        </p:txBody>
      </p:sp>
      <p:pic>
        <p:nvPicPr>
          <p:cNvPr id="1026" name="Picture 2" descr="細菌・ばい菌のイラスト「悪い顔のキャラクター」">
            <a:extLst>
              <a:ext uri="{FF2B5EF4-FFF2-40B4-BE49-F238E27FC236}">
                <a16:creationId xmlns:a16="http://schemas.microsoft.com/office/drawing/2014/main" id="{4E5F1083-4EE6-4510-B20A-00566826E3F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47642" b="47807"/>
          <a:stretch/>
        </p:blipFill>
        <p:spPr bwMode="auto">
          <a:xfrm>
            <a:off x="2519164" y="4769991"/>
            <a:ext cx="516533" cy="44024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細菌・ばい菌のイラスト「悪い顔のキャラクター」">
            <a:extLst>
              <a:ext uri="{FF2B5EF4-FFF2-40B4-BE49-F238E27FC236}">
                <a16:creationId xmlns:a16="http://schemas.microsoft.com/office/drawing/2014/main" id="{01267546-099A-4B67-9DB8-B7C86447B39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494" t="54429" r="30240" b="1233"/>
          <a:stretch/>
        </p:blipFill>
        <p:spPr bwMode="auto">
          <a:xfrm>
            <a:off x="3455268" y="5490071"/>
            <a:ext cx="572438" cy="3600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漫符「キラキラ」">
            <a:extLst>
              <a:ext uri="{FF2B5EF4-FFF2-40B4-BE49-F238E27FC236}">
                <a16:creationId xmlns:a16="http://schemas.microsoft.com/office/drawing/2014/main" id="{EE1BF879-F156-4F29-A338-B4CA06E7B7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50724" y="5202039"/>
            <a:ext cx="720080" cy="72008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漫符「キラキラ」">
            <a:extLst>
              <a:ext uri="{FF2B5EF4-FFF2-40B4-BE49-F238E27FC236}">
                <a16:creationId xmlns:a16="http://schemas.microsoft.com/office/drawing/2014/main" id="{9BB1B907-B606-481A-B36C-910171C165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697413"/>
            <a:ext cx="642937" cy="642937"/>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AE8DC0A6-7D4A-4FDE-8AA0-9A4D214BE40E}"/>
              </a:ext>
            </a:extLst>
          </p:cNvPr>
          <p:cNvSpPr txBox="1"/>
          <p:nvPr/>
        </p:nvSpPr>
        <p:spPr>
          <a:xfrm>
            <a:off x="7415708" y="305495"/>
            <a:ext cx="4752528" cy="523220"/>
          </a:xfrm>
          <a:prstGeom prst="rect">
            <a:avLst/>
          </a:prstGeom>
          <a:noFill/>
        </p:spPr>
        <p:txBody>
          <a:bodyPr wrap="square" rtlCol="0">
            <a:spAutoFit/>
          </a:bodyPr>
          <a:lstStyle/>
          <a:p>
            <a:pPr algn="ctr"/>
            <a:r>
              <a:rPr kumimoji="1" lang="ja-JP" altLang="en-US" sz="2800" b="1" dirty="0">
                <a:solidFill>
                  <a:schemeClr val="accent2"/>
                </a:solidFill>
                <a:latin typeface="BIZ UDPゴシック" panose="020B0400000000000000" pitchFamily="50" charset="-128"/>
                <a:ea typeface="BIZ UDPゴシック" panose="020B0400000000000000" pitchFamily="50" charset="-128"/>
              </a:rPr>
              <a:t>冬の野菜で体ぽかぽか</a:t>
            </a:r>
          </a:p>
        </p:txBody>
      </p:sp>
      <p:sp>
        <p:nvSpPr>
          <p:cNvPr id="10" name="テキスト ボックス 9">
            <a:extLst>
              <a:ext uri="{FF2B5EF4-FFF2-40B4-BE49-F238E27FC236}">
                <a16:creationId xmlns:a16="http://schemas.microsoft.com/office/drawing/2014/main" id="{8858F294-7C42-46FB-8FBE-18427D158FA3}"/>
              </a:ext>
            </a:extLst>
          </p:cNvPr>
          <p:cNvSpPr txBox="1"/>
          <p:nvPr/>
        </p:nvSpPr>
        <p:spPr>
          <a:xfrm>
            <a:off x="7055668" y="953567"/>
            <a:ext cx="5760640" cy="876266"/>
          </a:xfrm>
          <a:prstGeom prst="rect">
            <a:avLst/>
          </a:prstGeom>
          <a:noFill/>
        </p:spPr>
        <p:txBody>
          <a:bodyPr wrap="square" rtlCol="0">
            <a:spAutoFit/>
          </a:bodyPr>
          <a:lstStyle/>
          <a:p>
            <a:pPr>
              <a:lnSpc>
                <a:spcPct val="150000"/>
              </a:lnSpc>
            </a:pPr>
            <a:r>
              <a:rPr kumimoji="1" lang="ja-JP" altLang="en-US" sz="1200" dirty="0">
                <a:latin typeface="BIZ UDPゴシック" panose="020B0400000000000000" pitchFamily="50" charset="-128"/>
                <a:ea typeface="BIZ UDPゴシック" panose="020B0400000000000000" pitchFamily="50" charset="-128"/>
              </a:rPr>
              <a:t>　野菜には、土の中で育つものと、土の上で育つものがありますよね。</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実は、</a:t>
            </a:r>
            <a:r>
              <a:rPr kumimoji="1" lang="ja-JP" altLang="en-US" sz="1200" dirty="0">
                <a:solidFill>
                  <a:srgbClr val="FF0000"/>
                </a:solidFill>
                <a:latin typeface="BIZ UDPゴシック" panose="020B0400000000000000" pitchFamily="50" charset="-128"/>
                <a:ea typeface="BIZ UDPゴシック" panose="020B0400000000000000" pitchFamily="50" charset="-128"/>
              </a:rPr>
              <a:t>土の中で育つ野菜</a:t>
            </a:r>
            <a:r>
              <a:rPr kumimoji="1" lang="ja-JP" altLang="en-US" sz="1200" dirty="0">
                <a:latin typeface="BIZ UDPゴシック" panose="020B0400000000000000" pitchFamily="50" charset="-128"/>
                <a:ea typeface="BIZ UDPゴシック" panose="020B0400000000000000" pitchFamily="50" charset="-128"/>
              </a:rPr>
              <a:t>には、</a:t>
            </a:r>
            <a:r>
              <a:rPr kumimoji="1" lang="ja-JP" altLang="en-US" sz="1200" dirty="0">
                <a:solidFill>
                  <a:srgbClr val="FF0000"/>
                </a:solidFill>
                <a:latin typeface="BIZ UDPゴシック" panose="020B0400000000000000" pitchFamily="50" charset="-128"/>
                <a:ea typeface="BIZ UDPゴシック" panose="020B0400000000000000" pitchFamily="50" charset="-128"/>
              </a:rPr>
              <a:t>体を温める効果</a:t>
            </a:r>
            <a:r>
              <a:rPr kumimoji="1" lang="ja-JP" altLang="en-US" sz="1200" dirty="0">
                <a:latin typeface="BIZ UDPゴシック" panose="020B0400000000000000" pitchFamily="50" charset="-128"/>
                <a:ea typeface="BIZ UDPゴシック" panose="020B0400000000000000" pitchFamily="50" charset="-128"/>
              </a:rPr>
              <a:t>があり、</a:t>
            </a:r>
            <a:r>
              <a:rPr kumimoji="1" lang="ja-JP" altLang="en-US" sz="1200" dirty="0">
                <a:solidFill>
                  <a:srgbClr val="0070C0"/>
                </a:solidFill>
                <a:latin typeface="BIZ UDPゴシック" panose="020B0400000000000000" pitchFamily="50" charset="-128"/>
                <a:ea typeface="BIZ UDPゴシック" panose="020B0400000000000000" pitchFamily="50" charset="-128"/>
              </a:rPr>
              <a:t>土の上で育つ野菜</a:t>
            </a:r>
            <a:r>
              <a:rPr kumimoji="1" lang="ja-JP" altLang="en-US" sz="1200" dirty="0">
                <a:latin typeface="BIZ UDPゴシック" panose="020B0400000000000000" pitchFamily="50" charset="-128"/>
                <a:ea typeface="BIZ UDPゴシック" panose="020B0400000000000000" pitchFamily="50" charset="-128"/>
              </a:rPr>
              <a:t>には、</a:t>
            </a:r>
            <a:r>
              <a:rPr kumimoji="1" lang="ja-JP" altLang="en-US" sz="1200" dirty="0">
                <a:solidFill>
                  <a:srgbClr val="0070C0"/>
                </a:solidFill>
                <a:latin typeface="BIZ UDPゴシック" panose="020B0400000000000000" pitchFamily="50" charset="-128"/>
                <a:ea typeface="BIZ UDPゴシック" panose="020B0400000000000000" pitchFamily="50" charset="-128"/>
              </a:rPr>
              <a:t>体を冷やす効果</a:t>
            </a:r>
            <a:r>
              <a:rPr kumimoji="1" lang="ja-JP" altLang="en-US" sz="1200" dirty="0">
                <a:latin typeface="BIZ UDPゴシック" panose="020B0400000000000000" pitchFamily="50" charset="-128"/>
                <a:ea typeface="BIZ UDPゴシック" panose="020B0400000000000000" pitchFamily="50" charset="-128"/>
              </a:rPr>
              <a:t>を持っています！</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3EF4E5C6-60B3-45C6-BC88-7FE150CB1562}"/>
              </a:ext>
            </a:extLst>
          </p:cNvPr>
          <p:cNvSpPr txBox="1"/>
          <p:nvPr/>
        </p:nvSpPr>
        <p:spPr>
          <a:xfrm>
            <a:off x="6839644" y="8991357"/>
            <a:ext cx="6565604" cy="246221"/>
          </a:xfrm>
          <a:prstGeom prst="rect">
            <a:avLst/>
          </a:prstGeom>
          <a:noFill/>
        </p:spPr>
        <p:txBody>
          <a:bodyPr wrap="square">
            <a:spAutoFit/>
          </a:bodyPr>
          <a:lstStyle/>
          <a:p>
            <a:r>
              <a:rPr lang="ja-JP" altLang="en-US" sz="1000" dirty="0">
                <a:latin typeface="BIZ UDPゴシック" panose="020B0400000000000000" pitchFamily="50" charset="-128"/>
                <a:ea typeface="BIZ UDPゴシック" panose="020B0400000000000000" pitchFamily="50" charset="-128"/>
              </a:rPr>
              <a:t>参考：　</a:t>
            </a:r>
            <a:r>
              <a:rPr lang="en-US" altLang="ja-JP" sz="1000" dirty="0">
                <a:latin typeface="BIZ UDPゴシック" panose="020B0400000000000000" pitchFamily="50" charset="-128"/>
                <a:ea typeface="BIZ UDPゴシック" panose="020B0400000000000000" pitchFamily="50" charset="-128"/>
              </a:rPr>
              <a:t>https://n-harmony.net/warm-the-body/vegetable.html</a:t>
            </a:r>
            <a:endParaRPr lang="ja-JP" altLang="en-US" sz="1000"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3C8A60AE-5F7C-423D-8CB0-56FE0E198BC7}"/>
              </a:ext>
            </a:extLst>
          </p:cNvPr>
          <p:cNvSpPr txBox="1"/>
          <p:nvPr/>
        </p:nvSpPr>
        <p:spPr>
          <a:xfrm>
            <a:off x="6911652" y="5562079"/>
            <a:ext cx="5832648" cy="3092257"/>
          </a:xfrm>
          <a:prstGeom prst="rect">
            <a:avLst/>
          </a:prstGeom>
          <a:noFill/>
        </p:spPr>
        <p:txBody>
          <a:bodyPr wrap="square" rtlCol="0">
            <a:spAutoFit/>
          </a:bodyPr>
          <a:lstStyle/>
          <a:p>
            <a:pPr>
              <a:lnSpc>
                <a:spcPct val="150000"/>
              </a:lnSpc>
            </a:pPr>
            <a:r>
              <a:rPr kumimoji="1" lang="ja-JP" altLang="en-US" sz="1200" dirty="0">
                <a:latin typeface="BIZ UDPゴシック" panose="020B0400000000000000" pitchFamily="50" charset="-128"/>
                <a:ea typeface="BIZ UDPゴシック" panose="020B0400000000000000" pitchFamily="50" charset="-128"/>
              </a:rPr>
              <a:t>　冬野菜の多くは、土の中で育ち、体を温めてくれる効果があります。しかし、例外として、冬野菜の代表ともいえる「白菜」や「大根」は、</a:t>
            </a:r>
            <a:r>
              <a:rPr kumimoji="1" lang="ja-JP" altLang="en-US" sz="1200" dirty="0">
                <a:solidFill>
                  <a:srgbClr val="0070C0"/>
                </a:solidFill>
                <a:latin typeface="BIZ UDPゴシック" panose="020B0400000000000000" pitchFamily="50" charset="-128"/>
                <a:ea typeface="BIZ UDPゴシック" panose="020B0400000000000000" pitchFamily="50" charset="-128"/>
              </a:rPr>
              <a:t>体を冷やす効果</a:t>
            </a:r>
            <a:r>
              <a:rPr kumimoji="1" lang="ja-JP" altLang="en-US" sz="1200" dirty="0">
                <a:latin typeface="BIZ UDPゴシック" panose="020B0400000000000000" pitchFamily="50" charset="-128"/>
                <a:ea typeface="BIZ UDPゴシック" panose="020B0400000000000000" pitchFamily="50" charset="-128"/>
              </a:rPr>
              <a:t>があると言われています。このような、体を冷やす効果を持つ野菜は、おでんや汁物に入れよく煮込むことでその効果をやわらげることができます。また、生姜など体を温める野菜と合わせて食べることもおすすめです！</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　とはいえ、食品選びは、「体を温めるか冷やすか」</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だけに着目するものではありません。</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様々な野菜をバランスよく摂った上で、</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体を温める野菜を意識し、寒い冬を</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元気に過ごせると良いですね！</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endParaRPr kumimoji="1" lang="en-US" altLang="ja-JP" sz="1200" dirty="0">
              <a:latin typeface="BIZ UDPゴシック" panose="020B0400000000000000" pitchFamily="50" charset="-128"/>
              <a:ea typeface="BIZ UDPゴシック" panose="020B0400000000000000" pitchFamily="50" charset="-128"/>
            </a:endParaRPr>
          </a:p>
        </p:txBody>
      </p:sp>
      <p:grpSp>
        <p:nvGrpSpPr>
          <p:cNvPr id="35" name="グループ化 34">
            <a:extLst>
              <a:ext uri="{FF2B5EF4-FFF2-40B4-BE49-F238E27FC236}">
                <a16:creationId xmlns:a16="http://schemas.microsoft.com/office/drawing/2014/main" id="{64B4101E-E0A6-4DC0-BC93-D2A8B84E4224}"/>
              </a:ext>
            </a:extLst>
          </p:cNvPr>
          <p:cNvGrpSpPr/>
          <p:nvPr/>
        </p:nvGrpSpPr>
        <p:grpSpPr>
          <a:xfrm>
            <a:off x="6767635" y="2105695"/>
            <a:ext cx="6335590" cy="3158374"/>
            <a:chOff x="6782612" y="1673647"/>
            <a:chExt cx="6335590" cy="3158374"/>
          </a:xfrm>
        </p:grpSpPr>
        <p:grpSp>
          <p:nvGrpSpPr>
            <p:cNvPr id="34" name="グループ化 33">
              <a:extLst>
                <a:ext uri="{FF2B5EF4-FFF2-40B4-BE49-F238E27FC236}">
                  <a16:creationId xmlns:a16="http://schemas.microsoft.com/office/drawing/2014/main" id="{B94B6AF3-62C6-4BF5-9DD2-5A24DFC34C19}"/>
                </a:ext>
              </a:extLst>
            </p:cNvPr>
            <p:cNvGrpSpPr/>
            <p:nvPr/>
          </p:nvGrpSpPr>
          <p:grpSpPr>
            <a:xfrm>
              <a:off x="6782612" y="1673647"/>
              <a:ext cx="6335590" cy="3158374"/>
              <a:chOff x="6839643" y="1817663"/>
              <a:chExt cx="6335590" cy="3158374"/>
            </a:xfrm>
          </p:grpSpPr>
          <p:sp>
            <p:nvSpPr>
              <p:cNvPr id="45" name="矢印: 右 44">
                <a:extLst>
                  <a:ext uri="{FF2B5EF4-FFF2-40B4-BE49-F238E27FC236}">
                    <a16:creationId xmlns:a16="http://schemas.microsoft.com/office/drawing/2014/main" id="{433AAB77-54EB-4CB7-A570-B2B49FF9B29E}"/>
                  </a:ext>
                </a:extLst>
              </p:cNvPr>
              <p:cNvSpPr/>
              <p:nvPr/>
            </p:nvSpPr>
            <p:spPr>
              <a:xfrm>
                <a:off x="11376148" y="3833887"/>
                <a:ext cx="288032" cy="504056"/>
              </a:xfrm>
              <a:prstGeom prst="rightArrow">
                <a:avLst/>
              </a:prstGeom>
              <a:solidFill>
                <a:schemeClr val="tx1">
                  <a:lumMod val="50000"/>
                  <a:lumOff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 name="グループ化 31">
                <a:extLst>
                  <a:ext uri="{FF2B5EF4-FFF2-40B4-BE49-F238E27FC236}">
                    <a16:creationId xmlns:a16="http://schemas.microsoft.com/office/drawing/2014/main" id="{E80C7B81-1DE0-46CA-9D43-9DB52C13FD06}"/>
                  </a:ext>
                </a:extLst>
              </p:cNvPr>
              <p:cNvGrpSpPr/>
              <p:nvPr/>
            </p:nvGrpSpPr>
            <p:grpSpPr>
              <a:xfrm>
                <a:off x="6839643" y="1817663"/>
                <a:ext cx="6335590" cy="3096344"/>
                <a:chOff x="6839643" y="1817663"/>
                <a:chExt cx="6335590" cy="3096344"/>
              </a:xfrm>
            </p:grpSpPr>
            <p:cxnSp>
              <p:nvCxnSpPr>
                <p:cNvPr id="22" name="直線コネクタ 21">
                  <a:extLst>
                    <a:ext uri="{FF2B5EF4-FFF2-40B4-BE49-F238E27FC236}">
                      <a16:creationId xmlns:a16="http://schemas.microsoft.com/office/drawing/2014/main" id="{23497078-3D29-4263-986E-A5A845082376}"/>
                    </a:ext>
                  </a:extLst>
                </p:cNvPr>
                <p:cNvCxnSpPr/>
                <p:nvPr/>
              </p:nvCxnSpPr>
              <p:spPr>
                <a:xfrm>
                  <a:off x="11376148" y="3329831"/>
                  <a:ext cx="1512168" cy="0"/>
                </a:xfrm>
                <a:prstGeom prst="line">
                  <a:avLst/>
                </a:prstGeom>
                <a:ln w="19050">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3" name="矢印: 右 22">
                  <a:extLst>
                    <a:ext uri="{FF2B5EF4-FFF2-40B4-BE49-F238E27FC236}">
                      <a16:creationId xmlns:a16="http://schemas.microsoft.com/office/drawing/2014/main" id="{3DA11682-ACB8-4042-AF68-B0C06F5E561A}"/>
                    </a:ext>
                  </a:extLst>
                </p:cNvPr>
                <p:cNvSpPr/>
                <p:nvPr/>
              </p:nvSpPr>
              <p:spPr>
                <a:xfrm>
                  <a:off x="11376148" y="2321719"/>
                  <a:ext cx="288032" cy="504056"/>
                </a:xfrm>
                <a:prstGeom prst="rightArrow">
                  <a:avLst/>
                </a:prstGeom>
                <a:solidFill>
                  <a:schemeClr val="tx1">
                    <a:lumMod val="50000"/>
                    <a:lumOff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a:extLst>
                    <a:ext uri="{FF2B5EF4-FFF2-40B4-BE49-F238E27FC236}">
                      <a16:creationId xmlns:a16="http://schemas.microsoft.com/office/drawing/2014/main" id="{27DFB222-D68E-4ABA-A734-4886D9AFCDEE}"/>
                    </a:ext>
                  </a:extLst>
                </p:cNvPr>
                <p:cNvGrpSpPr/>
                <p:nvPr/>
              </p:nvGrpSpPr>
              <p:grpSpPr>
                <a:xfrm>
                  <a:off x="6839643" y="1817663"/>
                  <a:ext cx="6335590" cy="3096344"/>
                  <a:chOff x="6839643" y="1817663"/>
                  <a:chExt cx="6335590" cy="3096344"/>
                </a:xfrm>
              </p:grpSpPr>
              <p:grpSp>
                <p:nvGrpSpPr>
                  <p:cNvPr id="15" name="グループ化 14">
                    <a:extLst>
                      <a:ext uri="{FF2B5EF4-FFF2-40B4-BE49-F238E27FC236}">
                        <a16:creationId xmlns:a16="http://schemas.microsoft.com/office/drawing/2014/main" id="{0486ECC3-D6A5-4809-A428-07C550841232}"/>
                      </a:ext>
                    </a:extLst>
                  </p:cNvPr>
                  <p:cNvGrpSpPr/>
                  <p:nvPr/>
                </p:nvGrpSpPr>
                <p:grpSpPr>
                  <a:xfrm>
                    <a:off x="6839643" y="1817663"/>
                    <a:ext cx="4769027" cy="3096344"/>
                    <a:chOff x="6452026" y="1817663"/>
                    <a:chExt cx="4769027" cy="2736304"/>
                  </a:xfrm>
                </p:grpSpPr>
                <p:pic>
                  <p:nvPicPr>
                    <p:cNvPr id="11" name="Picture 2" descr="地平線のイラスト（土・背景素材）">
                      <a:extLst>
                        <a:ext uri="{FF2B5EF4-FFF2-40B4-BE49-F238E27FC236}">
                          <a16:creationId xmlns:a16="http://schemas.microsoft.com/office/drawing/2014/main" id="{52B1EBE4-4DAC-47AE-9C5B-3EDF8AFFD96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5191" r="37336" b="8849"/>
                    <a:stretch/>
                  </p:blipFill>
                  <p:spPr bwMode="auto">
                    <a:xfrm>
                      <a:off x="6452026" y="1817663"/>
                      <a:ext cx="4538725" cy="27363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ニンジンのイラスト（野菜）">
                      <a:extLst>
                        <a:ext uri="{FF2B5EF4-FFF2-40B4-BE49-F238E27FC236}">
                          <a16:creationId xmlns:a16="http://schemas.microsoft.com/office/drawing/2014/main" id="{F4001BA7-6C3C-4A3B-B396-C23CA4709F8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9996685">
                      <a:off x="6856498" y="3106109"/>
                      <a:ext cx="853542" cy="10409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玉ねぎのイラスト（野菜）">
                      <a:extLst>
                        <a:ext uri="{FF2B5EF4-FFF2-40B4-BE49-F238E27FC236}">
                          <a16:creationId xmlns:a16="http://schemas.microsoft.com/office/drawing/2014/main" id="{F2AAF316-4087-4A2F-8628-0DBB5965E9B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04155" y="3401839"/>
                      <a:ext cx="720080" cy="75598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長ねぎのイラスト">
                      <a:extLst>
                        <a:ext uri="{FF2B5EF4-FFF2-40B4-BE49-F238E27FC236}">
                          <a16:creationId xmlns:a16="http://schemas.microsoft.com/office/drawing/2014/main" id="{E0D3100F-1B94-4CEC-8E52-034FBCA193F5}"/>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18500" b="95000" l="17436" r="94103">
                                  <a14:foregroundMark x1="89487" y1="30500" x2="94103" y2="27750"/>
                                  <a14:foregroundMark x1="78462" y1="21000" x2="80000" y2="18500"/>
                                  <a14:foregroundMark x1="23077" y1="89250" x2="21282" y2="95000"/>
                                  <a14:foregroundMark x1="17436" y1="92000" x2="17436" y2="92000"/>
                                </a14:backgroundRemoval>
                              </a14:imgEffect>
                            </a14:imgLayer>
                          </a14:imgProps>
                        </a:ext>
                        <a:ext uri="{28A0092B-C50C-407E-A947-70E740481C1C}">
                          <a14:useLocalDpi xmlns:a14="http://schemas.microsoft.com/office/drawing/2010/main" val="0"/>
                        </a:ext>
                      </a:extLst>
                    </a:blip>
                    <a:srcRect l="15600" t="13421" r="2826" b="626"/>
                    <a:stretch/>
                  </p:blipFill>
                  <p:spPr bwMode="auto">
                    <a:xfrm rot="19084706">
                      <a:off x="9397755" y="2918163"/>
                      <a:ext cx="1207629" cy="13050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ごぼうのイラスト（葉付き）">
                      <a:extLst>
                        <a:ext uri="{FF2B5EF4-FFF2-40B4-BE49-F238E27FC236}">
                          <a16:creationId xmlns:a16="http://schemas.microsoft.com/office/drawing/2014/main" id="{E3F73FAE-78AA-4DD8-B0E5-F5B43DA1CAB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794102">
                      <a:off x="9891189" y="2773270"/>
                      <a:ext cx="1329864" cy="144158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
                      <a:extLst>
                        <a:ext uri="{FF2B5EF4-FFF2-40B4-BE49-F238E27FC236}">
                          <a16:creationId xmlns:a16="http://schemas.microsoft.com/office/drawing/2014/main" id="{88B34A38-BD01-4A5E-963B-EB428D66A95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96243" y="3545855"/>
                      <a:ext cx="752871" cy="59288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生姜のイラスト">
                      <a:extLst>
                        <a:ext uri="{FF2B5EF4-FFF2-40B4-BE49-F238E27FC236}">
                          <a16:creationId xmlns:a16="http://schemas.microsoft.com/office/drawing/2014/main" id="{9D63F5B2-EADB-4FA0-B90D-1EFB3958FF0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188331" y="3545855"/>
                      <a:ext cx="582835" cy="520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キュウリのイラスト（野菜）">
                      <a:extLst>
                        <a:ext uri="{FF2B5EF4-FFF2-40B4-BE49-F238E27FC236}">
                          <a16:creationId xmlns:a16="http://schemas.microsoft.com/office/drawing/2014/main" id="{6841446B-944E-4708-B7D8-854949BDF0E9}"/>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8">
                              <a14:imgEffect>
                                <a14:backgroundRemoval t="34000" b="96250" l="13384" r="96970">
                                  <a14:foregroundMark x1="91919" y1="50750" x2="93687" y2="37750"/>
                                  <a14:foregroundMark x1="96717" y1="40500" x2="96970" y2="37750"/>
                                  <a14:foregroundMark x1="94444" y1="34750" x2="94192" y2="34000"/>
                                  <a14:foregroundMark x1="93434" y1="34000" x2="93434" y2="34000"/>
                                  <a14:foregroundMark x1="31061" y1="93500" x2="17172" y2="93000"/>
                                  <a14:foregroundMark x1="17172" y1="93000" x2="20455" y2="87750"/>
                                  <a14:foregroundMark x1="13384" y1="92500" x2="13384" y2="92500"/>
                                  <a14:foregroundMark x1="22980" y1="96250" x2="22980" y2="96250"/>
                                </a14:backgroundRemoval>
                              </a14:imgEffect>
                            </a14:imgLayer>
                          </a14:imgProps>
                        </a:ext>
                        <a:ext uri="{28A0092B-C50C-407E-A947-70E740481C1C}">
                          <a14:useLocalDpi xmlns:a14="http://schemas.microsoft.com/office/drawing/2010/main" val="0"/>
                        </a:ext>
                      </a:extLst>
                    </a:blip>
                    <a:srcRect l="11048" t="30444"/>
                    <a:stretch/>
                  </p:blipFill>
                  <p:spPr bwMode="auto">
                    <a:xfrm rot="20199220">
                      <a:off x="9382578" y="1998668"/>
                      <a:ext cx="707756" cy="763143"/>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18" descr="レタスのイラスト">
                    <a:extLst>
                      <a:ext uri="{FF2B5EF4-FFF2-40B4-BE49-F238E27FC236}">
                        <a16:creationId xmlns:a16="http://schemas.microsoft.com/office/drawing/2014/main" id="{30C27DAF-CFEB-4BD1-A429-E6184EC521E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919764" y="2321719"/>
                    <a:ext cx="792088" cy="76436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0" descr="白菜のイラスト（野菜）">
                    <a:extLst>
                      <a:ext uri="{FF2B5EF4-FFF2-40B4-BE49-F238E27FC236}">
                        <a16:creationId xmlns:a16="http://schemas.microsoft.com/office/drawing/2014/main" id="{F40E7124-2F8D-4FBD-A955-00E19AB5802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783860" y="2033687"/>
                    <a:ext cx="951539" cy="111291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2" descr="ナスのイラスト（野菜）">
                    <a:extLst>
                      <a:ext uri="{FF2B5EF4-FFF2-40B4-BE49-F238E27FC236}">
                        <a16:creationId xmlns:a16="http://schemas.microsoft.com/office/drawing/2014/main" id="{C9D08383-2D01-438F-A443-5143C147D71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271692" y="1889671"/>
                    <a:ext cx="783158" cy="867765"/>
                  </a:xfrm>
                  <a:prstGeom prst="rect">
                    <a:avLst/>
                  </a:prstGeom>
                  <a:noFill/>
                  <a:extLst>
                    <a:ext uri="{909E8E84-426E-40DD-AFC4-6F175D3DCCD1}">
                      <a14:hiddenFill xmlns:a14="http://schemas.microsoft.com/office/drawing/2010/main">
                        <a:solidFill>
                          <a:srgbClr val="FFFFFF"/>
                        </a:solidFill>
                      </a14:hiddenFill>
                    </a:ext>
                  </a:extLst>
                </p:spPr>
              </p:pic>
              <p:sp>
                <p:nvSpPr>
                  <p:cNvPr id="26" name="テキスト ボックス 25">
                    <a:extLst>
                      <a:ext uri="{FF2B5EF4-FFF2-40B4-BE49-F238E27FC236}">
                        <a16:creationId xmlns:a16="http://schemas.microsoft.com/office/drawing/2014/main" id="{097FC6F4-A4BA-41F7-9620-3C931CB45080}"/>
                      </a:ext>
                    </a:extLst>
                  </p:cNvPr>
                  <p:cNvSpPr txBox="1"/>
                  <p:nvPr/>
                </p:nvSpPr>
                <p:spPr>
                  <a:xfrm>
                    <a:off x="11520164" y="1889671"/>
                    <a:ext cx="1655069" cy="646331"/>
                  </a:xfrm>
                  <a:prstGeom prst="rect">
                    <a:avLst/>
                  </a:prstGeom>
                  <a:noFill/>
                </p:spPr>
                <p:txBody>
                  <a:bodyPr wrap="square" rtlCol="0">
                    <a:spAutoFit/>
                  </a:bodyPr>
                  <a:lstStyle/>
                  <a:p>
                    <a:pPr algn="ctr"/>
                    <a:r>
                      <a:rPr kumimoji="1" lang="ja-JP" altLang="en-US" dirty="0">
                        <a:solidFill>
                          <a:srgbClr val="0070C0"/>
                        </a:solidFill>
                        <a:latin typeface="BIZ UDPゴシック" panose="020B0400000000000000" pitchFamily="50" charset="-128"/>
                        <a:ea typeface="BIZ UDPゴシック" panose="020B0400000000000000" pitchFamily="50" charset="-128"/>
                      </a:rPr>
                      <a:t>体を冷やす</a:t>
                    </a:r>
                    <a:endParaRPr kumimoji="1" lang="en-US" altLang="ja-JP" dirty="0">
                      <a:solidFill>
                        <a:srgbClr val="0070C0"/>
                      </a:solidFill>
                      <a:latin typeface="BIZ UDPゴシック" panose="020B0400000000000000" pitchFamily="50" charset="-128"/>
                      <a:ea typeface="BIZ UDPゴシック" panose="020B0400000000000000" pitchFamily="50" charset="-128"/>
                    </a:endParaRPr>
                  </a:p>
                  <a:p>
                    <a:pPr algn="ctr"/>
                    <a:r>
                      <a:rPr kumimoji="1" lang="ja-JP" altLang="en-US" dirty="0">
                        <a:solidFill>
                          <a:srgbClr val="0070C0"/>
                        </a:solidFill>
                        <a:latin typeface="BIZ UDPゴシック" panose="020B0400000000000000" pitchFamily="50" charset="-128"/>
                        <a:ea typeface="BIZ UDPゴシック" panose="020B0400000000000000" pitchFamily="50" charset="-128"/>
                      </a:rPr>
                      <a:t>野菜</a:t>
                    </a:r>
                    <a:endParaRPr kumimoji="1" lang="en-US" altLang="ja-JP" dirty="0">
                      <a:solidFill>
                        <a:srgbClr val="0070C0"/>
                      </a:solidFill>
                      <a:latin typeface="BIZ UDPゴシック" panose="020B0400000000000000" pitchFamily="50" charset="-128"/>
                      <a:ea typeface="BIZ UDPゴシック" panose="020B0400000000000000" pitchFamily="50" charset="-128"/>
                    </a:endParaRPr>
                  </a:p>
                </p:txBody>
              </p:sp>
            </p:grpSp>
            <p:sp>
              <p:nvSpPr>
                <p:cNvPr id="47" name="テキスト ボックス 46">
                  <a:extLst>
                    <a:ext uri="{FF2B5EF4-FFF2-40B4-BE49-F238E27FC236}">
                      <a16:creationId xmlns:a16="http://schemas.microsoft.com/office/drawing/2014/main" id="{2CFC0090-794E-4B7F-87C5-256559D0E7FF}"/>
                    </a:ext>
                  </a:extLst>
                </p:cNvPr>
                <p:cNvSpPr txBox="1"/>
                <p:nvPr/>
              </p:nvSpPr>
              <p:spPr>
                <a:xfrm>
                  <a:off x="11586949" y="3617863"/>
                  <a:ext cx="1588284" cy="653886"/>
                </a:xfrm>
                <a:prstGeom prst="rect">
                  <a:avLst/>
                </a:prstGeom>
                <a:noFill/>
              </p:spPr>
              <p:txBody>
                <a:bodyPr wrap="square" rtlCol="0">
                  <a:spAutoFit/>
                </a:bodyPr>
                <a:lstStyle/>
                <a:p>
                  <a:pPr algn="ctr"/>
                  <a:r>
                    <a:rPr kumimoji="1" lang="ja-JP" altLang="en-US" dirty="0">
                      <a:solidFill>
                        <a:srgbClr val="FF0000"/>
                      </a:solidFill>
                      <a:latin typeface="BIZ UDPゴシック" panose="020B0400000000000000" pitchFamily="50" charset="-128"/>
                      <a:ea typeface="BIZ UDPゴシック" panose="020B0400000000000000" pitchFamily="50" charset="-128"/>
                    </a:rPr>
                    <a:t>体を温める</a:t>
                  </a:r>
                  <a:endParaRPr kumimoji="1" lang="en-US" altLang="ja-JP"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dirty="0">
                      <a:solidFill>
                        <a:srgbClr val="FF0000"/>
                      </a:solidFill>
                      <a:latin typeface="BIZ UDPゴシック" panose="020B0400000000000000" pitchFamily="50" charset="-128"/>
                      <a:ea typeface="BIZ UDPゴシック" panose="020B0400000000000000" pitchFamily="50" charset="-128"/>
                    </a:rPr>
                    <a:t>野菜</a:t>
                  </a:r>
                </a:p>
              </p:txBody>
            </p:sp>
            <p:sp>
              <p:nvSpPr>
                <p:cNvPr id="28" name="吹き出し: 角を丸めた四角形 27">
                  <a:extLst>
                    <a:ext uri="{FF2B5EF4-FFF2-40B4-BE49-F238E27FC236}">
                      <a16:creationId xmlns:a16="http://schemas.microsoft.com/office/drawing/2014/main" id="{83CB6966-BB20-4450-B086-4318557E02DC}"/>
                    </a:ext>
                  </a:extLst>
                </p:cNvPr>
                <p:cNvSpPr/>
                <p:nvPr/>
              </p:nvSpPr>
              <p:spPr>
                <a:xfrm>
                  <a:off x="11664180" y="2609751"/>
                  <a:ext cx="1295029" cy="576064"/>
                </a:xfrm>
                <a:prstGeom prst="wedgeRoundRectCallout">
                  <a:avLst>
                    <a:gd name="adj1" fmla="val -22475"/>
                    <a:gd name="adj2" fmla="val -84420"/>
                    <a:gd name="adj3" fmla="val 16667"/>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ほとんどが</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夏野菜</a:t>
                  </a:r>
                </a:p>
              </p:txBody>
            </p:sp>
          </p:grpSp>
          <p:sp>
            <p:nvSpPr>
              <p:cNvPr id="49" name="吹き出し: 角を丸めた四角形 48">
                <a:extLst>
                  <a:ext uri="{FF2B5EF4-FFF2-40B4-BE49-F238E27FC236}">
                    <a16:creationId xmlns:a16="http://schemas.microsoft.com/office/drawing/2014/main" id="{F13D7D51-D54F-4955-9173-A7491A481149}"/>
                  </a:ext>
                </a:extLst>
              </p:cNvPr>
              <p:cNvSpPr/>
              <p:nvPr/>
            </p:nvSpPr>
            <p:spPr>
              <a:xfrm>
                <a:off x="11664180" y="4409381"/>
                <a:ext cx="1295029" cy="566656"/>
              </a:xfrm>
              <a:prstGeom prst="wedgeRoundRectCallout">
                <a:avLst>
                  <a:gd name="adj1" fmla="val -17549"/>
                  <a:gd name="adj2" fmla="val -86266"/>
                  <a:gd name="adj3" fmla="val 1666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ほとんどが</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冬野菜</a:t>
                </a:r>
              </a:p>
            </p:txBody>
          </p:sp>
        </p:grpSp>
        <p:pic>
          <p:nvPicPr>
            <p:cNvPr id="1040" name="Picture 16" descr="トマトのイラスト（野菜）">
              <a:extLst>
                <a:ext uri="{FF2B5EF4-FFF2-40B4-BE49-F238E27FC236}">
                  <a16:creationId xmlns:a16="http://schemas.microsoft.com/office/drawing/2014/main" id="{40263BFC-836E-42CF-829E-9CDBFCCCC9C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728076" y="2105695"/>
              <a:ext cx="576064" cy="576064"/>
            </a:xfrm>
            <a:prstGeom prst="rect">
              <a:avLst/>
            </a:prstGeom>
            <a:noFill/>
            <a:extLst>
              <a:ext uri="{909E8E84-426E-40DD-AFC4-6F175D3DCCD1}">
                <a14:hiddenFill xmlns:a14="http://schemas.microsoft.com/office/drawing/2010/main">
                  <a:solidFill>
                    <a:srgbClr val="FFFFFF"/>
                  </a:solidFill>
                </a14:hiddenFill>
              </a:ext>
            </a:extLst>
          </p:spPr>
        </p:pic>
        <p:sp>
          <p:nvSpPr>
            <p:cNvPr id="41" name="テキスト ボックス 40">
              <a:extLst>
                <a:ext uri="{FF2B5EF4-FFF2-40B4-BE49-F238E27FC236}">
                  <a16:creationId xmlns:a16="http://schemas.microsoft.com/office/drawing/2014/main" id="{CBBF048E-D3D5-47C2-9A79-8318998CBEDE}"/>
                </a:ext>
              </a:extLst>
            </p:cNvPr>
            <p:cNvSpPr txBox="1"/>
            <p:nvPr/>
          </p:nvSpPr>
          <p:spPr>
            <a:xfrm>
              <a:off x="6839644" y="2033687"/>
              <a:ext cx="461665" cy="1008253"/>
            </a:xfrm>
            <a:prstGeom prst="rect">
              <a:avLst/>
            </a:prstGeom>
            <a:noFill/>
          </p:spPr>
          <p:txBody>
            <a:bodyPr vert="eaVert" wrap="square" rtlCol="0">
              <a:spAutoFit/>
            </a:bodyPr>
            <a:lstStyle/>
            <a:p>
              <a:r>
                <a:rPr kumimoji="1" lang="ja-JP" altLang="en-US" b="1" dirty="0"/>
                <a:t>土の上</a:t>
              </a:r>
            </a:p>
          </p:txBody>
        </p:sp>
        <p:sp>
          <p:nvSpPr>
            <p:cNvPr id="19" name="テキスト ボックス 18">
              <a:extLst>
                <a:ext uri="{FF2B5EF4-FFF2-40B4-BE49-F238E27FC236}">
                  <a16:creationId xmlns:a16="http://schemas.microsoft.com/office/drawing/2014/main" id="{ED14FAFE-AAC6-49C6-8F82-291DB8E11108}"/>
                </a:ext>
              </a:extLst>
            </p:cNvPr>
            <p:cNvSpPr txBox="1"/>
            <p:nvPr/>
          </p:nvSpPr>
          <p:spPr>
            <a:xfrm>
              <a:off x="6839644" y="3473847"/>
              <a:ext cx="461665" cy="1008253"/>
            </a:xfrm>
            <a:prstGeom prst="rect">
              <a:avLst/>
            </a:prstGeom>
            <a:noFill/>
          </p:spPr>
          <p:txBody>
            <a:bodyPr vert="eaVert" wrap="square" rtlCol="0">
              <a:spAutoFit/>
            </a:bodyPr>
            <a:lstStyle/>
            <a:p>
              <a:r>
                <a:rPr kumimoji="1" lang="ja-JP" altLang="en-US" b="1" dirty="0"/>
                <a:t>土の中</a:t>
              </a:r>
            </a:p>
          </p:txBody>
        </p:sp>
      </p:grpSp>
      <p:pic>
        <p:nvPicPr>
          <p:cNvPr id="38" name="Picture 28" descr="鍋料理のイラスト">
            <a:extLst>
              <a:ext uri="{FF2B5EF4-FFF2-40B4-BE49-F238E27FC236}">
                <a16:creationId xmlns:a16="http://schemas.microsoft.com/office/drawing/2014/main" id="{982B3AD2-1ABA-45BC-989F-8F00689A043A}"/>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454727">
            <a:off x="11195736" y="7257342"/>
            <a:ext cx="1800200" cy="1746193"/>
          </a:xfrm>
          <a:prstGeom prst="rect">
            <a:avLst/>
          </a:prstGeom>
          <a:noFill/>
          <a:extLst>
            <a:ext uri="{909E8E84-426E-40DD-AFC4-6F175D3DCCD1}">
              <a14:hiddenFill xmlns:a14="http://schemas.microsoft.com/office/drawing/2010/main">
                <a:solidFill>
                  <a:srgbClr val="FFFFFF"/>
                </a:solidFill>
              </a14:hiddenFill>
            </a:ext>
          </a:extLst>
        </p:spPr>
      </p:pic>
      <p:sp>
        <p:nvSpPr>
          <p:cNvPr id="40" name="吹き出し: 円形 39">
            <a:extLst>
              <a:ext uri="{FF2B5EF4-FFF2-40B4-BE49-F238E27FC236}">
                <a16:creationId xmlns:a16="http://schemas.microsoft.com/office/drawing/2014/main" id="{57A3CA68-42FA-45FC-8D2B-7AB07DB9320A}"/>
              </a:ext>
            </a:extLst>
          </p:cNvPr>
          <p:cNvSpPr/>
          <p:nvPr/>
        </p:nvSpPr>
        <p:spPr>
          <a:xfrm>
            <a:off x="9431932" y="7434287"/>
            <a:ext cx="1656184" cy="1296144"/>
          </a:xfrm>
          <a:prstGeom prst="wedgeEllipseCallout">
            <a:avLst>
              <a:gd name="adj1" fmla="val 64005"/>
              <a:gd name="adj2" fmla="val -15418"/>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野菜たっぷり</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ホカホカ料理で寒い冬を</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乗り切ろう！！</a:t>
            </a:r>
          </a:p>
        </p:txBody>
      </p:sp>
      <p:pic>
        <p:nvPicPr>
          <p:cNvPr id="21" name="Picture 2" descr="湯気・水蒸気のイラスト">
            <a:extLst>
              <a:ext uri="{FF2B5EF4-FFF2-40B4-BE49-F238E27FC236}">
                <a16:creationId xmlns:a16="http://schemas.microsoft.com/office/drawing/2014/main" id="{211DD8EB-B05C-46A5-8E97-2FBA45408D86}"/>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736188" y="161479"/>
            <a:ext cx="968895" cy="96647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湯気・水蒸気のイラスト">
            <a:extLst>
              <a:ext uri="{FF2B5EF4-FFF2-40B4-BE49-F238E27FC236}">
                <a16:creationId xmlns:a16="http://schemas.microsoft.com/office/drawing/2014/main" id="{A9EC3F54-E563-4C38-B68B-0C891607AF4E}"/>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055668" y="161479"/>
            <a:ext cx="734823" cy="732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867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E10EF57-1284-4BB5-A0DC-26615FE350C0}"/>
              </a:ext>
            </a:extLst>
          </p:cNvPr>
          <p:cNvSpPr txBox="1"/>
          <p:nvPr/>
        </p:nvSpPr>
        <p:spPr>
          <a:xfrm>
            <a:off x="1006996" y="305495"/>
            <a:ext cx="4608512" cy="492443"/>
          </a:xfrm>
          <a:prstGeom prst="rect">
            <a:avLst/>
          </a:prstGeom>
          <a:noFill/>
        </p:spPr>
        <p:txBody>
          <a:bodyPr wrap="square" rtlCol="0">
            <a:spAutoFit/>
          </a:bodyPr>
          <a:lstStyle/>
          <a:p>
            <a:r>
              <a:rPr kumimoji="1" lang="ja-JP" altLang="en-US" sz="2600" b="1" dirty="0">
                <a:latin typeface="BIZ UDPゴシック" panose="020B0400000000000000" pitchFamily="50" charset="-128"/>
                <a:ea typeface="BIZ UDPゴシック" panose="020B0400000000000000" pitchFamily="50" charset="-128"/>
              </a:rPr>
              <a:t>１２月　よていこんだてひょう</a:t>
            </a:r>
          </a:p>
        </p:txBody>
      </p:sp>
      <p:graphicFrame>
        <p:nvGraphicFramePr>
          <p:cNvPr id="6" name="表 6">
            <a:extLst>
              <a:ext uri="{FF2B5EF4-FFF2-40B4-BE49-F238E27FC236}">
                <a16:creationId xmlns:a16="http://schemas.microsoft.com/office/drawing/2014/main" id="{64E7E549-C7D1-4810-A2B8-650587D2A211}"/>
              </a:ext>
            </a:extLst>
          </p:cNvPr>
          <p:cNvGraphicFramePr>
            <a:graphicFrameLocks noGrp="1"/>
          </p:cNvGraphicFramePr>
          <p:nvPr>
            <p:extLst>
              <p:ext uri="{D42A27DB-BD31-4B8C-83A1-F6EECF244321}">
                <p14:modId xmlns:p14="http://schemas.microsoft.com/office/powerpoint/2010/main" val="3592334494"/>
              </p:ext>
            </p:extLst>
          </p:nvPr>
        </p:nvGraphicFramePr>
        <p:xfrm>
          <a:off x="55349" y="953567"/>
          <a:ext cx="12992528" cy="8031480"/>
        </p:xfrm>
        <a:graphic>
          <a:graphicData uri="http://schemas.openxmlformats.org/drawingml/2006/table">
            <a:tbl>
              <a:tblPr firstRow="1" bandRow="1">
                <a:tableStyleId>{5940675A-B579-460E-94D1-54222C63F5DA}</a:tableStyleId>
              </a:tblPr>
              <a:tblGrid>
                <a:gridCol w="419934">
                  <a:extLst>
                    <a:ext uri="{9D8B030D-6E8A-4147-A177-3AD203B41FA5}">
                      <a16:colId xmlns:a16="http://schemas.microsoft.com/office/drawing/2014/main" val="4067752834"/>
                    </a:ext>
                  </a:extLst>
                </a:gridCol>
                <a:gridCol w="317271">
                  <a:extLst>
                    <a:ext uri="{9D8B030D-6E8A-4147-A177-3AD203B41FA5}">
                      <a16:colId xmlns:a16="http://schemas.microsoft.com/office/drawing/2014/main" val="2282219936"/>
                    </a:ext>
                  </a:extLst>
                </a:gridCol>
                <a:gridCol w="2086650">
                  <a:extLst>
                    <a:ext uri="{9D8B030D-6E8A-4147-A177-3AD203B41FA5}">
                      <a16:colId xmlns:a16="http://schemas.microsoft.com/office/drawing/2014/main" val="2228903241"/>
                    </a:ext>
                  </a:extLst>
                </a:gridCol>
                <a:gridCol w="767337">
                  <a:extLst>
                    <a:ext uri="{9D8B030D-6E8A-4147-A177-3AD203B41FA5}">
                      <a16:colId xmlns:a16="http://schemas.microsoft.com/office/drawing/2014/main" val="3592698309"/>
                    </a:ext>
                  </a:extLst>
                </a:gridCol>
                <a:gridCol w="734955">
                  <a:extLst>
                    <a:ext uri="{9D8B030D-6E8A-4147-A177-3AD203B41FA5}">
                      <a16:colId xmlns:a16="http://schemas.microsoft.com/office/drawing/2014/main" val="3397875734"/>
                    </a:ext>
                  </a:extLst>
                </a:gridCol>
                <a:gridCol w="2276504">
                  <a:extLst>
                    <a:ext uri="{9D8B030D-6E8A-4147-A177-3AD203B41FA5}">
                      <a16:colId xmlns:a16="http://schemas.microsoft.com/office/drawing/2014/main" val="7777928"/>
                    </a:ext>
                  </a:extLst>
                </a:gridCol>
                <a:gridCol w="2025828">
                  <a:extLst>
                    <a:ext uri="{9D8B030D-6E8A-4147-A177-3AD203B41FA5}">
                      <a16:colId xmlns:a16="http://schemas.microsoft.com/office/drawing/2014/main" val="3027179430"/>
                    </a:ext>
                  </a:extLst>
                </a:gridCol>
                <a:gridCol w="2806406">
                  <a:extLst>
                    <a:ext uri="{9D8B030D-6E8A-4147-A177-3AD203B41FA5}">
                      <a16:colId xmlns:a16="http://schemas.microsoft.com/office/drawing/2014/main" val="2870692839"/>
                    </a:ext>
                  </a:extLst>
                </a:gridCol>
                <a:gridCol w="1557643">
                  <a:extLst>
                    <a:ext uri="{9D8B030D-6E8A-4147-A177-3AD203B41FA5}">
                      <a16:colId xmlns:a16="http://schemas.microsoft.com/office/drawing/2014/main" val="1186567310"/>
                    </a:ext>
                  </a:extLst>
                </a:gridCol>
              </a:tblGrid>
              <a:tr h="360357">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日</a:t>
                      </a:r>
                    </a:p>
                  </a:txBody>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曜日</a:t>
                      </a:r>
                    </a:p>
                  </a:txBody>
                  <a:tcPr/>
                </a:tc>
                <a:tc>
                  <a:txBody>
                    <a:bodyPr/>
                    <a:lstStyle/>
                    <a:p>
                      <a:pPr algn="ctr">
                        <a:lnSpc>
                          <a:spcPct val="150000"/>
                        </a:lnSpc>
                      </a:pPr>
                      <a:r>
                        <a:rPr kumimoji="1" lang="ja-JP" altLang="en-US" sz="900" b="1" dirty="0">
                          <a:latin typeface="BIZ UDPゴシック" panose="020B0400000000000000" pitchFamily="50" charset="-128"/>
                          <a:ea typeface="BIZ UDPゴシック" panose="020B0400000000000000" pitchFamily="50" charset="-128"/>
                        </a:rPr>
                        <a:t>こんだて</a:t>
                      </a:r>
                    </a:p>
                  </a:txBody>
                  <a:tcPr/>
                </a:tc>
                <a:tc>
                  <a:txBody>
                    <a:bodyPr/>
                    <a:lstStyle/>
                    <a:p>
                      <a:pPr algn="ctr"/>
                      <a:endParaRPr kumimoji="1" lang="ja-JP" altLang="en-US" sz="900" b="1" dirty="0">
                        <a:latin typeface="BIZ UDPゴシック" panose="020B0400000000000000" pitchFamily="50" charset="-128"/>
                        <a:ea typeface="BIZ UDPゴシック" panose="020B0400000000000000" pitchFamily="50" charset="-128"/>
                      </a:endParaRPr>
                    </a:p>
                  </a:txBody>
                  <a:tcPr/>
                </a:tc>
                <a:tc>
                  <a:txBody>
                    <a:bodyPr/>
                    <a:lstStyle/>
                    <a:p>
                      <a:pPr algn="ctr">
                        <a:lnSpc>
                          <a:spcPct val="150000"/>
                        </a:lnSpc>
                      </a:pPr>
                      <a:r>
                        <a:rPr kumimoji="1" lang="ja-JP" altLang="en-US" sz="900" b="1" dirty="0">
                          <a:latin typeface="BIZ UDPゴシック" panose="020B0400000000000000" pitchFamily="50" charset="-128"/>
                          <a:ea typeface="BIZ UDPゴシック" panose="020B0400000000000000" pitchFamily="50" charset="-128"/>
                        </a:rPr>
                        <a:t>おやつ</a:t>
                      </a:r>
                    </a:p>
                  </a:txBody>
                  <a:tcPr>
                    <a:lnB w="12700" cap="flat" cmpd="sng" algn="ctr">
                      <a:solidFill>
                        <a:schemeClr val="tx1"/>
                      </a:solidFill>
                      <a:prstDash val="solid"/>
                      <a:round/>
                      <a:headEnd type="none" w="med" len="med"/>
                      <a:tailEnd type="none" w="med" len="med"/>
                    </a:lnB>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あかのしょくひん</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ja-JP" altLang="en-US" sz="900" b="1" dirty="0">
                          <a:latin typeface="BIZ UDPゴシック" panose="020B0400000000000000" pitchFamily="50" charset="-128"/>
                          <a:ea typeface="BIZ UDPゴシック" panose="020B0400000000000000" pitchFamily="50" charset="-128"/>
                        </a:rPr>
                        <a:t>（からだをおおきくする）</a:t>
                      </a:r>
                    </a:p>
                  </a:txBody>
                  <a:tcPr>
                    <a:solidFill>
                      <a:schemeClr val="accent2">
                        <a:lumMod val="40000"/>
                        <a:lumOff val="60000"/>
                      </a:schemeClr>
                    </a:solidFill>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きいろのしょくひん</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ja-JP" altLang="en-US" sz="900" b="1" dirty="0">
                          <a:latin typeface="BIZ UDPゴシック" panose="020B0400000000000000" pitchFamily="50" charset="-128"/>
                          <a:ea typeface="BIZ UDPゴシック" panose="020B0400000000000000" pitchFamily="50" charset="-128"/>
                        </a:rPr>
                        <a:t>（エネルギーになる）</a:t>
                      </a:r>
                    </a:p>
                  </a:txBody>
                  <a:tcPr>
                    <a:solidFill>
                      <a:srgbClr val="FFFF66"/>
                    </a:solidFill>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みどりのしょくひん</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ja-JP" altLang="en-US" sz="900" b="1" dirty="0">
                          <a:latin typeface="BIZ UDPゴシック" panose="020B0400000000000000" pitchFamily="50" charset="-128"/>
                          <a:ea typeface="BIZ UDPゴシック" panose="020B0400000000000000" pitchFamily="50" charset="-128"/>
                        </a:rPr>
                        <a:t>（びょうきをふせぐ）</a:t>
                      </a:r>
                    </a:p>
                  </a:txBody>
                  <a:tcPr>
                    <a:solidFill>
                      <a:srgbClr val="92D050"/>
                    </a:solidFill>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ちょうみりょう</a:t>
                      </a:r>
                    </a:p>
                  </a:txBody>
                  <a:tcPr/>
                </a:tc>
                <a:extLst>
                  <a:ext uri="{0D108BD9-81ED-4DB2-BD59-A6C34878D82A}">
                    <a16:rowId xmlns:a16="http://schemas.microsoft.com/office/drawing/2014/main" val="3783283035"/>
                  </a:ext>
                </a:extLst>
              </a:tr>
              <a:tr h="403229">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１</a:t>
                      </a:r>
                      <a:endParaRPr kumimoji="1" lang="en-US" altLang="ja-JP" sz="1100" b="1"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水</a:t>
                      </a:r>
                      <a:endParaRPr kumimoji="1" lang="en-US" altLang="ja-JP" sz="1100" b="1" dirty="0">
                        <a:latin typeface="BIZ UDPゴシック" panose="020B0400000000000000" pitchFamily="50" charset="-128"/>
                        <a:ea typeface="BIZ UDPゴシック" panose="020B0400000000000000" pitchFamily="50" charset="-128"/>
                      </a:endParaRPr>
                    </a:p>
                  </a:txBody>
                  <a:tcPr anchor="ctr"/>
                </a:tc>
                <a:tc>
                  <a:txBody>
                    <a:bodyPr/>
                    <a:lstStyle/>
                    <a:p>
                      <a:pPr algn="l"/>
                      <a:r>
                        <a:rPr kumimoji="1" lang="ja-JP" altLang="en-US" sz="1100" b="1" dirty="0">
                          <a:latin typeface="BIZ UDPゴシック" panose="020B0400000000000000" pitchFamily="50" charset="-128"/>
                          <a:ea typeface="BIZ UDPゴシック" panose="020B0400000000000000" pitchFamily="50" charset="-128"/>
                        </a:rPr>
                        <a:t>とうもろこしごはん</a:t>
                      </a:r>
                      <a:endParaRPr kumimoji="1" lang="en-US" altLang="ja-JP" sz="1100" b="1" dirty="0">
                        <a:latin typeface="BIZ UDPゴシック" panose="020B0400000000000000" pitchFamily="50" charset="-128"/>
                        <a:ea typeface="BIZ UDPゴシック" panose="020B0400000000000000" pitchFamily="50" charset="-128"/>
                      </a:endParaRPr>
                    </a:p>
                    <a:p>
                      <a:pPr algn="l"/>
                      <a:r>
                        <a:rPr kumimoji="1" lang="ja-JP" altLang="en-US" sz="1100" b="1" dirty="0">
                          <a:latin typeface="BIZ UDPゴシック" panose="020B0400000000000000" pitchFamily="50" charset="-128"/>
                          <a:ea typeface="BIZ UDPゴシック" panose="020B0400000000000000" pitchFamily="50" charset="-128"/>
                        </a:rPr>
                        <a:t>はるさめスープ　　オレンジ</a:t>
                      </a:r>
                      <a:endParaRPr kumimoji="1" lang="en-US" altLang="ja-JP" sz="1100" b="1"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1100" b="1" dirty="0">
                        <a:latin typeface="BIZ UDPゴシック" panose="020B0400000000000000" pitchFamily="50" charset="-128"/>
                        <a:ea typeface="BIZ UDPゴシック" panose="020B0400000000000000" pitchFamily="50" charset="-128"/>
                      </a:endParaRPr>
                    </a:p>
                  </a:txBody>
                  <a:tcPr>
                    <a:lnR w="12700" cap="flat" cmpd="sng" algn="ctr">
                      <a:solidFill>
                        <a:schemeClr val="tx1"/>
                      </a:solidFill>
                      <a:prstDash val="solid"/>
                      <a:round/>
                      <a:headEnd type="none" w="med" len="med"/>
                      <a:tailEnd type="none" w="med" len="med"/>
                    </a:lnR>
                  </a:tcPr>
                </a:tc>
                <a:tc>
                  <a:txBody>
                    <a:bodyPr/>
                    <a:lstStyle/>
                    <a:p>
                      <a:pPr algn="ctr"/>
                      <a:endParaRPr kumimoji="1" lang="en-US" altLang="ja-JP" sz="1200" b="1"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solidFill>
                        <a:schemeClr val="tx1"/>
                      </a:solidFill>
                      <a:prstDash val="solid"/>
                      <a:round/>
                      <a:headEnd type="none" w="med" len="med"/>
                      <a:tailEnd type="none" w="med" len="med"/>
                    </a:lnBlToTr>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ベーコン　　ぎゅうにゅう</a:t>
                      </a:r>
                      <a:endParaRPr kumimoji="1" lang="en-US" altLang="ja-JP" sz="900" b="1"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こめ　　バター</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はるさめ　　ごまあぶら</a:t>
                      </a:r>
                      <a:endParaRPr kumimoji="1" lang="en-US" altLang="ja-JP" sz="900" b="1" dirty="0">
                        <a:latin typeface="BIZ UDPゴシック" panose="020B0400000000000000" pitchFamily="50" charset="-128"/>
                        <a:ea typeface="BIZ UDPゴシック" panose="020B0400000000000000" pitchFamily="50" charset="-128"/>
                      </a:endParaRPr>
                    </a:p>
                  </a:txBody>
                  <a:tcPr>
                    <a:solidFill>
                      <a:srgbClr val="FFFF66"/>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コーン　　　オレンジ</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ほししいたけ　　にんじん　　はくさい　　たまねぎ</a:t>
                      </a:r>
                      <a:endParaRPr kumimoji="1" lang="en-US" altLang="ja-JP" sz="900" b="1" dirty="0">
                        <a:latin typeface="BIZ UDPゴシック" panose="020B0400000000000000" pitchFamily="50" charset="-128"/>
                        <a:ea typeface="BIZ UDPゴシック" panose="020B0400000000000000" pitchFamily="50" charset="-128"/>
                      </a:endParaRPr>
                    </a:p>
                  </a:txBody>
                  <a:tcPr>
                    <a:solidFill>
                      <a:srgbClr val="92D050"/>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しょうゆ　　とりがら</a:t>
                      </a:r>
                      <a:endParaRPr kumimoji="1" lang="en-US" altLang="ja-JP" sz="900" b="1"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862741282"/>
                  </a:ext>
                </a:extLst>
              </a:tr>
              <a:tr h="403229">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２</a:t>
                      </a:r>
                    </a:p>
                  </a:txBody>
                  <a:tcPr anchor="ctr"/>
                </a:tc>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木</a:t>
                      </a:r>
                      <a:endParaRPr kumimoji="1" lang="en-US" altLang="ja-JP" sz="1100" b="1" dirty="0">
                        <a:latin typeface="BIZ UDPゴシック" panose="020B0400000000000000" pitchFamily="50" charset="-128"/>
                        <a:ea typeface="BIZ UDPゴシック" panose="020B0400000000000000" pitchFamily="50" charset="-128"/>
                      </a:endParaRPr>
                    </a:p>
                  </a:txBody>
                  <a:tcPr anchor="ctr"/>
                </a:tc>
                <a:tc>
                  <a:txBody>
                    <a:bodyPr/>
                    <a:lstStyle/>
                    <a:p>
                      <a:pPr algn="l"/>
                      <a:r>
                        <a:rPr kumimoji="1" lang="ja-JP" altLang="en-US" sz="1100" b="1" dirty="0">
                          <a:latin typeface="BIZ UDPゴシック" panose="020B0400000000000000" pitchFamily="50" charset="-128"/>
                          <a:ea typeface="BIZ UDPゴシック" panose="020B0400000000000000" pitchFamily="50" charset="-128"/>
                        </a:rPr>
                        <a:t>にくだんごのトマトスープ</a:t>
                      </a:r>
                      <a:endParaRPr kumimoji="1" lang="en-US" altLang="ja-JP" sz="1100" b="1" dirty="0">
                        <a:latin typeface="BIZ UDPゴシック" panose="020B0400000000000000" pitchFamily="50" charset="-128"/>
                        <a:ea typeface="BIZ UDPゴシック" panose="020B0400000000000000" pitchFamily="50" charset="-128"/>
                      </a:endParaRPr>
                    </a:p>
                    <a:p>
                      <a:pPr algn="l"/>
                      <a:r>
                        <a:rPr kumimoji="1" lang="ja-JP" altLang="en-US" sz="1100" b="1" dirty="0">
                          <a:latin typeface="BIZ UDPゴシック" panose="020B0400000000000000" pitchFamily="50" charset="-128"/>
                          <a:ea typeface="BIZ UDPゴシック" panose="020B0400000000000000" pitchFamily="50" charset="-128"/>
                        </a:rPr>
                        <a:t>バナナ</a:t>
                      </a:r>
                      <a:endParaRPr kumimoji="1" lang="en-US" altLang="ja-JP" sz="11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100" b="1" dirty="0">
                          <a:latin typeface="BIZ UDPゴシック" panose="020B0400000000000000" pitchFamily="50" charset="-128"/>
                          <a:ea typeface="BIZ UDPゴシック" panose="020B0400000000000000" pitchFamily="50" charset="-128"/>
                        </a:rPr>
                        <a:t>バターコッペ</a:t>
                      </a:r>
                    </a:p>
                  </a:txBody>
                  <a:tcPr>
                    <a:lnR w="12700" cap="flat" cmpd="sng" algn="ctr">
                      <a:solidFill>
                        <a:schemeClr val="tx1"/>
                      </a:solidFill>
                      <a:prstDash val="solid"/>
                      <a:round/>
                      <a:headEnd type="none" w="med" len="med"/>
                      <a:tailEnd type="none" w="med" len="med"/>
                    </a:lnR>
                  </a:tcPr>
                </a:tc>
                <a:tc>
                  <a:txBody>
                    <a:bodyPr/>
                    <a:lstStyle/>
                    <a:p>
                      <a:pPr algn="ctr"/>
                      <a:endParaRPr kumimoji="1" lang="en-US" altLang="ja-JP" sz="1200" b="1"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solidFill>
                        <a:schemeClr val="tx1"/>
                      </a:solidFill>
                      <a:prstDash val="solid"/>
                      <a:round/>
                      <a:headEnd type="none" w="med" len="med"/>
                      <a:tailEnd type="none" w="med" len="med"/>
                    </a:lnBlToTr>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とりミンチ　　とうふ　　ぎゅうにゅう</a:t>
                      </a:r>
                    </a:p>
                  </a:txBody>
                  <a:tcPr>
                    <a:lnL w="12700" cap="flat" cmpd="sng" algn="ctr">
                      <a:solidFill>
                        <a:schemeClr val="tx1"/>
                      </a:solidFill>
                      <a:prstDash val="solid"/>
                      <a:round/>
                      <a:headEnd type="none" w="med" len="med"/>
                      <a:tailEnd type="none" w="med" len="med"/>
                    </a:lnL>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バターコッペ　　ぱんこ</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a:latin typeface="BIZ UDPゴシック" panose="020B0400000000000000" pitchFamily="50" charset="-128"/>
                          <a:ea typeface="BIZ UDPゴシック" panose="020B0400000000000000" pitchFamily="50" charset="-128"/>
                        </a:rPr>
                        <a:t>オリーブオイル　　ざらめ</a:t>
                      </a:r>
                      <a:endParaRPr kumimoji="1" lang="ja-JP" altLang="en-US" sz="900" b="1" dirty="0">
                        <a:latin typeface="BIZ UDPゴシック" panose="020B0400000000000000" pitchFamily="50" charset="-128"/>
                        <a:ea typeface="BIZ UDPゴシック" panose="020B0400000000000000" pitchFamily="50" charset="-128"/>
                      </a:endParaRPr>
                    </a:p>
                  </a:txBody>
                  <a:tcPr>
                    <a:solidFill>
                      <a:srgbClr val="FFFF66"/>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ホールトマト　　たまねぎ　　キャベツ　　コーン</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にんじん　　バナナ</a:t>
                      </a:r>
                      <a:endParaRPr kumimoji="1" lang="en-US" altLang="ja-JP" sz="900" b="1" dirty="0">
                        <a:latin typeface="BIZ UDPゴシック" panose="020B0400000000000000" pitchFamily="50" charset="-128"/>
                        <a:ea typeface="BIZ UDPゴシック" panose="020B0400000000000000" pitchFamily="50" charset="-128"/>
                      </a:endParaRPr>
                    </a:p>
                  </a:txBody>
                  <a:tcPr>
                    <a:solidFill>
                      <a:srgbClr val="92D050"/>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ケチャップ　　コンソメ</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しお　　ソース　　ワイン</a:t>
                      </a:r>
                    </a:p>
                  </a:txBody>
                  <a:tcPr/>
                </a:tc>
                <a:extLst>
                  <a:ext uri="{0D108BD9-81ED-4DB2-BD59-A6C34878D82A}">
                    <a16:rowId xmlns:a16="http://schemas.microsoft.com/office/drawing/2014/main" val="2576021536"/>
                  </a:ext>
                </a:extLst>
              </a:tr>
              <a:tr h="403229">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３</a:t>
                      </a:r>
                    </a:p>
                  </a:txBody>
                  <a:tcPr anchor="ctr"/>
                </a:tc>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金</a:t>
                      </a:r>
                    </a:p>
                  </a:txBody>
                  <a:tcPr anchor="ctr"/>
                </a:tc>
                <a:tc>
                  <a:txBody>
                    <a:bodyPr/>
                    <a:lstStyle/>
                    <a:p>
                      <a:pPr algn="l"/>
                      <a:r>
                        <a:rPr kumimoji="1" lang="ja-JP" altLang="en-US" sz="1100" b="1" dirty="0">
                          <a:latin typeface="BIZ UDPゴシック" panose="020B0400000000000000" pitchFamily="50" charset="-128"/>
                          <a:ea typeface="BIZ UDPゴシック" panose="020B0400000000000000" pitchFamily="50" charset="-128"/>
                        </a:rPr>
                        <a:t>さんしょくごはん</a:t>
                      </a:r>
                      <a:endParaRPr kumimoji="1" lang="en-US" altLang="ja-JP" sz="1100" b="1" dirty="0">
                        <a:latin typeface="BIZ UDPゴシック" panose="020B0400000000000000" pitchFamily="50" charset="-128"/>
                        <a:ea typeface="BIZ UDPゴシック" panose="020B0400000000000000" pitchFamily="50" charset="-128"/>
                      </a:endParaRPr>
                    </a:p>
                    <a:p>
                      <a:pPr algn="l"/>
                      <a:r>
                        <a:rPr kumimoji="1" lang="ja-JP" altLang="en-US" sz="1100" b="1" dirty="0">
                          <a:latin typeface="BIZ UDPゴシック" panose="020B0400000000000000" pitchFamily="50" charset="-128"/>
                          <a:ea typeface="BIZ UDPゴシック" panose="020B0400000000000000" pitchFamily="50" charset="-128"/>
                        </a:rPr>
                        <a:t>えだまめ　　おさつスティック</a:t>
                      </a:r>
                      <a:endParaRPr kumimoji="1" lang="en-US" altLang="ja-JP" sz="1100" b="1"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1100" b="1" dirty="0">
                        <a:latin typeface="BIZ UDPゴシック" panose="020B0400000000000000" pitchFamily="50" charset="-128"/>
                        <a:ea typeface="BIZ UDPゴシック" panose="020B0400000000000000" pitchFamily="50" charset="-128"/>
                      </a:endParaRPr>
                    </a:p>
                  </a:txBody>
                  <a:tcPr/>
                </a:tc>
                <a:tc>
                  <a:txBody>
                    <a:bodyPr/>
                    <a:lstStyle/>
                    <a:p>
                      <a:pPr algn="ctr"/>
                      <a:endParaRPr kumimoji="1" lang="en-US" altLang="ja-JP" sz="1200" b="1" dirty="0">
                        <a:latin typeface="BIZ UDPゴシック" panose="020B0400000000000000" pitchFamily="50" charset="-128"/>
                        <a:ea typeface="BIZ UDPゴシック" panose="020B0400000000000000" pitchFamily="50" charset="-128"/>
                      </a:endParaRPr>
                    </a:p>
                  </a:txBody>
                  <a:tcPr anchor="ctr">
                    <a:lnT w="12700" cap="flat" cmpd="sng" algn="ctr">
                      <a:solidFill>
                        <a:schemeClr val="tx1"/>
                      </a:solidFill>
                      <a:prstDash val="solid"/>
                      <a:round/>
                      <a:headEnd type="none" w="med" len="med"/>
                      <a:tailEnd type="none" w="med" len="med"/>
                    </a:lnT>
                    <a:lnBlToTr w="12700" cap="flat" cmpd="sng" algn="ctr">
                      <a:solidFill>
                        <a:schemeClr val="tx1"/>
                      </a:solidFill>
                      <a:prstDash val="solid"/>
                      <a:round/>
                      <a:headEnd type="none" w="med" len="med"/>
                      <a:tailEnd type="none" w="med" len="med"/>
                    </a:lnBlToTr>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ぶたミンチ　　たまご　　ぎゅうにゅう</a:t>
                      </a:r>
                    </a:p>
                  </a:txBody>
                  <a:tcPr>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こめ　　サラダあぶら　　ざらめ</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さんおんとう　　おさつスティック</a:t>
                      </a:r>
                    </a:p>
                  </a:txBody>
                  <a:tcPr>
                    <a:solidFill>
                      <a:srgbClr val="FFFF66"/>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ほししいたけ　　にんじん　　しょうが　グリンピース</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えだまめ　　　</a:t>
                      </a:r>
                      <a:endParaRPr kumimoji="1" lang="en-US" altLang="ja-JP" sz="900" b="1" dirty="0">
                        <a:latin typeface="BIZ UDPゴシック" panose="020B0400000000000000" pitchFamily="50" charset="-128"/>
                        <a:ea typeface="BIZ UDPゴシック" panose="020B0400000000000000" pitchFamily="50" charset="-128"/>
                      </a:endParaRPr>
                    </a:p>
                  </a:txBody>
                  <a:tcPr>
                    <a:solidFill>
                      <a:srgbClr val="92D050"/>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しょうゆ　　さけ　　みりん</a:t>
                      </a:r>
                      <a:endParaRPr kumimoji="1" lang="en-US" altLang="ja-JP" sz="900" b="1"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96206837"/>
                  </a:ext>
                </a:extLst>
              </a:tr>
              <a:tr h="403229">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６</a:t>
                      </a:r>
                    </a:p>
                  </a:txBody>
                  <a:tcPr anchor="ctr"/>
                </a:tc>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月</a:t>
                      </a:r>
                    </a:p>
                  </a:txBody>
                  <a:tcPr anchor="ctr"/>
                </a:tc>
                <a:tc>
                  <a:txBody>
                    <a:bodyPr/>
                    <a:lstStyle/>
                    <a:p>
                      <a:pPr algn="l"/>
                      <a:r>
                        <a:rPr kumimoji="1" lang="ja-JP" altLang="en-US" sz="1100" b="1" dirty="0">
                          <a:latin typeface="BIZ UDPゴシック" panose="020B0400000000000000" pitchFamily="50" charset="-128"/>
                          <a:ea typeface="BIZ UDPゴシック" panose="020B0400000000000000" pitchFamily="50" charset="-128"/>
                        </a:rPr>
                        <a:t>なめし</a:t>
                      </a:r>
                      <a:endParaRPr kumimoji="1" lang="en-US" altLang="ja-JP" sz="1100" b="1" dirty="0">
                        <a:latin typeface="BIZ UDPゴシック" panose="020B0400000000000000" pitchFamily="50" charset="-128"/>
                        <a:ea typeface="BIZ UDPゴシック" panose="020B0400000000000000" pitchFamily="50" charset="-128"/>
                      </a:endParaRPr>
                    </a:p>
                    <a:p>
                      <a:pPr algn="l"/>
                      <a:r>
                        <a:rPr kumimoji="1" lang="ja-JP" altLang="en-US" sz="1100" b="1" dirty="0">
                          <a:latin typeface="BIZ UDPゴシック" panose="020B0400000000000000" pitchFamily="50" charset="-128"/>
                          <a:ea typeface="BIZ UDPゴシック" panose="020B0400000000000000" pitchFamily="50" charset="-128"/>
                        </a:rPr>
                        <a:t>とんじる　　ミニゼリー</a:t>
                      </a:r>
                      <a:endParaRPr kumimoji="1" lang="en-US" altLang="ja-JP" sz="1100" b="1"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1100" b="1" dirty="0">
                        <a:latin typeface="BIZ UDPゴシック" panose="020B0400000000000000" pitchFamily="50" charset="-128"/>
                        <a:ea typeface="BIZ UDPゴシック" panose="020B0400000000000000" pitchFamily="50" charset="-128"/>
                      </a:endParaRPr>
                    </a:p>
                  </a:txBody>
                  <a:tcPr/>
                </a:tc>
                <a:tc>
                  <a:txBody>
                    <a:bodyPr/>
                    <a:lstStyle/>
                    <a:p>
                      <a:pPr algn="ctr"/>
                      <a:endParaRPr kumimoji="1" lang="ja-JP" altLang="en-US" sz="1200" b="1" dirty="0">
                        <a:latin typeface="BIZ UDPゴシック" panose="020B0400000000000000" pitchFamily="50" charset="-128"/>
                        <a:ea typeface="BIZ UDPゴシック" panose="020B0400000000000000" pitchFamily="50" charset="-128"/>
                      </a:endParaRPr>
                    </a:p>
                  </a:txBody>
                  <a:tcPr anchor="ctr">
                    <a:lnBlToTr w="12700" cap="flat" cmpd="sng" algn="ctr">
                      <a:solidFill>
                        <a:schemeClr val="tx1"/>
                      </a:solidFill>
                      <a:prstDash val="solid"/>
                      <a:round/>
                      <a:headEnd type="none" w="med" len="med"/>
                      <a:tailEnd type="none" w="med" len="med"/>
                    </a:lnBlToTr>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ぶたばら　　にぼし　　とうふ　あかみそ</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ぎゅうにゅう</a:t>
                      </a:r>
                      <a:endParaRPr kumimoji="1" lang="en-US" altLang="ja-JP" sz="900" b="1" dirty="0">
                        <a:latin typeface="BIZ UDPゴシック" panose="020B0400000000000000" pitchFamily="50" charset="-128"/>
                        <a:ea typeface="BIZ UDPゴシック" panose="020B0400000000000000" pitchFamily="50" charset="-128"/>
                      </a:endParaRPr>
                    </a:p>
                  </a:txBody>
                  <a:tcPr>
                    <a:lnBlToTr w="12700" cap="flat" cmpd="sng" algn="ctr">
                      <a:noFill/>
                      <a:prstDash val="solid"/>
                      <a:round/>
                      <a:headEnd type="none" w="med" len="med"/>
                      <a:tailEnd type="none" w="med" len="med"/>
                    </a:lnBlToTr>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こめ　　サラダあぶら</a:t>
                      </a:r>
                    </a:p>
                  </a:txBody>
                  <a:tcPr>
                    <a:lnBlToTr w="12700" cap="flat" cmpd="sng" algn="ctr">
                      <a:noFill/>
                      <a:prstDash val="solid"/>
                      <a:round/>
                      <a:headEnd type="none" w="med" len="med"/>
                      <a:tailEnd type="none" w="med" len="med"/>
                    </a:lnBlToTr>
                    <a:solidFill>
                      <a:srgbClr val="FFFF66"/>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なめしのもと　　だいこん　　はくさい　　たまねぎ</a:t>
                      </a:r>
                    </a:p>
                  </a:txBody>
                  <a:tcPr>
                    <a:lnBlToTr w="12700" cap="flat" cmpd="sng" algn="ctr">
                      <a:noFill/>
                      <a:prstDash val="solid"/>
                      <a:round/>
                      <a:headEnd type="none" w="med" len="med"/>
                      <a:tailEnd type="none" w="med" len="med"/>
                    </a:lnBlToTr>
                    <a:solidFill>
                      <a:srgbClr val="92D050"/>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さけ　　みりん</a:t>
                      </a:r>
                      <a:endParaRPr kumimoji="1" lang="en-US" altLang="ja-JP" sz="900" b="1" dirty="0">
                        <a:latin typeface="BIZ UDPゴシック" panose="020B0400000000000000" pitchFamily="50" charset="-128"/>
                        <a:ea typeface="BIZ UDPゴシック" panose="020B0400000000000000" pitchFamily="50" charset="-128"/>
                      </a:endParaRPr>
                    </a:p>
                  </a:txBody>
                  <a:tcPr>
                    <a:lnBlToTr w="12700" cap="flat" cmpd="sng" algn="ctr">
                      <a:noFill/>
                      <a:prstDash val="solid"/>
                      <a:round/>
                      <a:headEnd type="none" w="med" len="med"/>
                      <a:tailEnd type="none" w="med" len="med"/>
                    </a:lnBlToTr>
                  </a:tcPr>
                </a:tc>
                <a:extLst>
                  <a:ext uri="{0D108BD9-81ED-4DB2-BD59-A6C34878D82A}">
                    <a16:rowId xmlns:a16="http://schemas.microsoft.com/office/drawing/2014/main" val="2844870207"/>
                  </a:ext>
                </a:extLst>
              </a:tr>
              <a:tr h="403229">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７</a:t>
                      </a:r>
                    </a:p>
                  </a:txBody>
                  <a:tcPr anchor="ctr"/>
                </a:tc>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火</a:t>
                      </a:r>
                      <a:endParaRPr kumimoji="1" lang="en-US" altLang="ja-JP" sz="1100" b="1" dirty="0">
                        <a:latin typeface="BIZ UDPゴシック" panose="020B0400000000000000" pitchFamily="50" charset="-128"/>
                        <a:ea typeface="BIZ UDPゴシック" panose="020B0400000000000000" pitchFamily="50" charset="-128"/>
                      </a:endParaRPr>
                    </a:p>
                  </a:txBody>
                  <a:tcPr anchor="ctr"/>
                </a:tc>
                <a:tc>
                  <a:txBody>
                    <a:bodyPr/>
                    <a:lstStyle/>
                    <a:p>
                      <a:pPr algn="l"/>
                      <a:r>
                        <a:rPr kumimoji="1" lang="ja-JP" altLang="en-US" sz="1100" b="1" dirty="0">
                          <a:latin typeface="BIZ UDPゴシック" panose="020B0400000000000000" pitchFamily="50" charset="-128"/>
                          <a:ea typeface="BIZ UDPゴシック" panose="020B0400000000000000" pitchFamily="50" charset="-128"/>
                        </a:rPr>
                        <a:t>マーボーどうふどん</a:t>
                      </a:r>
                      <a:endParaRPr kumimoji="1" lang="en-US" altLang="ja-JP" sz="1100" b="1" dirty="0">
                        <a:latin typeface="BIZ UDPゴシック" panose="020B0400000000000000" pitchFamily="50" charset="-128"/>
                        <a:ea typeface="BIZ UDPゴシック" panose="020B0400000000000000" pitchFamily="50" charset="-128"/>
                      </a:endParaRPr>
                    </a:p>
                    <a:p>
                      <a:pPr algn="l"/>
                      <a:r>
                        <a:rPr kumimoji="1" lang="ja-JP" altLang="en-US" sz="1100" b="1" dirty="0">
                          <a:latin typeface="BIZ UDPゴシック" panose="020B0400000000000000" pitchFamily="50" charset="-128"/>
                          <a:ea typeface="BIZ UDPゴシック" panose="020B0400000000000000" pitchFamily="50" charset="-128"/>
                        </a:rPr>
                        <a:t>りんご</a:t>
                      </a:r>
                      <a:endParaRPr kumimoji="1" lang="en-US" altLang="ja-JP" sz="1100" b="1"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1100" b="1" dirty="0">
                        <a:latin typeface="BIZ UDPゴシック" panose="020B0400000000000000" pitchFamily="50" charset="-128"/>
                        <a:ea typeface="BIZ UDPゴシック" panose="020B0400000000000000" pitchFamily="50" charset="-128"/>
                      </a:endParaRPr>
                    </a:p>
                  </a:txBody>
                  <a:tcPr/>
                </a:tc>
                <a:tc>
                  <a:txBody>
                    <a:bodyPr/>
                    <a:lstStyle/>
                    <a:p>
                      <a:pPr algn="ctr"/>
                      <a:endParaRPr kumimoji="1" lang="en-US" altLang="ja-JP" sz="1200" b="1" dirty="0">
                        <a:latin typeface="BIZ UDPゴシック" panose="020B0400000000000000" pitchFamily="50" charset="-128"/>
                        <a:ea typeface="BIZ UDPゴシック" panose="020B0400000000000000" pitchFamily="50" charset="-128"/>
                      </a:endParaRPr>
                    </a:p>
                  </a:txBody>
                  <a:tcPr anchor="ctr">
                    <a:lnBlToTr w="12700" cap="flat" cmpd="sng" algn="ctr">
                      <a:solidFill>
                        <a:schemeClr val="tx1"/>
                      </a:solidFill>
                      <a:prstDash val="solid"/>
                      <a:round/>
                      <a:headEnd type="none" w="med" len="med"/>
                      <a:tailEnd type="none" w="med" len="med"/>
                    </a:lnBlToTr>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とうふ　　ぶたミンチ　　あかみそ</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ぎゅうにゅう</a:t>
                      </a:r>
                      <a:endParaRPr kumimoji="1" lang="en-US" altLang="ja-JP" sz="900" b="1" dirty="0">
                        <a:latin typeface="BIZ UDPゴシック" panose="020B0400000000000000" pitchFamily="50" charset="-128"/>
                        <a:ea typeface="BIZ UDPゴシック" panose="020B0400000000000000" pitchFamily="50" charset="-128"/>
                      </a:endParaRPr>
                    </a:p>
                  </a:txBody>
                  <a:tcPr>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こめ　　ざらめ　　ごまあぶら</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かたくりこ</a:t>
                      </a:r>
                    </a:p>
                  </a:txBody>
                  <a:tcPr>
                    <a:solidFill>
                      <a:srgbClr val="FFFF66"/>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たまねぎ　　にんじん　　ほししいたけ　　りんご</a:t>
                      </a:r>
                      <a:endParaRPr kumimoji="1" lang="en-US" altLang="ja-JP" sz="900" b="1" dirty="0">
                        <a:latin typeface="BIZ UDPゴシック" panose="020B0400000000000000" pitchFamily="50" charset="-128"/>
                        <a:ea typeface="BIZ UDPゴシック" panose="020B0400000000000000" pitchFamily="50" charset="-128"/>
                      </a:endParaRPr>
                    </a:p>
                  </a:txBody>
                  <a:tcPr>
                    <a:solidFill>
                      <a:srgbClr val="92D050"/>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トウバンジャン　　さけ</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みりん　　しお</a:t>
                      </a:r>
                      <a:endParaRPr kumimoji="1" lang="en-US" altLang="ja-JP" sz="900" b="1"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539432166"/>
                  </a:ext>
                </a:extLst>
              </a:tr>
              <a:tr h="403229">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８</a:t>
                      </a:r>
                    </a:p>
                  </a:txBody>
                  <a:tcPr anchor="ctr"/>
                </a:tc>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水</a:t>
                      </a:r>
                      <a:endParaRPr kumimoji="1" lang="en-US" altLang="ja-JP" sz="1100" b="1" dirty="0">
                        <a:latin typeface="BIZ UDPゴシック" panose="020B0400000000000000" pitchFamily="50" charset="-128"/>
                        <a:ea typeface="BIZ UDPゴシック" panose="020B0400000000000000" pitchFamily="50" charset="-128"/>
                      </a:endParaRPr>
                    </a:p>
                  </a:txBody>
                  <a:tcPr anchor="ctr"/>
                </a:tc>
                <a:tc>
                  <a:txBody>
                    <a:bodyPr/>
                    <a:lstStyle/>
                    <a:p>
                      <a:pPr algn="l"/>
                      <a:r>
                        <a:rPr kumimoji="1" lang="ja-JP" altLang="en-US" sz="1100" b="1" dirty="0">
                          <a:latin typeface="BIZ UDPゴシック" panose="020B0400000000000000" pitchFamily="50" charset="-128"/>
                          <a:ea typeface="BIZ UDPゴシック" panose="020B0400000000000000" pitchFamily="50" charset="-128"/>
                        </a:rPr>
                        <a:t>カレーソースのショートパスタ</a:t>
                      </a:r>
                      <a:endParaRPr kumimoji="1" lang="en-US" altLang="ja-JP" sz="1100" b="1" dirty="0">
                        <a:latin typeface="BIZ UDPゴシック" panose="020B0400000000000000" pitchFamily="50" charset="-128"/>
                        <a:ea typeface="BIZ UDPゴシック" panose="020B0400000000000000" pitchFamily="50" charset="-128"/>
                      </a:endParaRPr>
                    </a:p>
                    <a:p>
                      <a:pPr algn="l"/>
                      <a:r>
                        <a:rPr kumimoji="1" lang="ja-JP" altLang="en-US" sz="1100" b="1" dirty="0">
                          <a:latin typeface="BIZ UDPゴシック" panose="020B0400000000000000" pitchFamily="50" charset="-128"/>
                          <a:ea typeface="BIZ UDPゴシック" panose="020B0400000000000000" pitchFamily="50" charset="-128"/>
                        </a:rPr>
                        <a:t>キャンディーチーズ　　バナナ</a:t>
                      </a:r>
                      <a:endParaRPr kumimoji="1" lang="en-US" altLang="ja-JP" sz="1100" b="1"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1100" b="1" dirty="0">
                        <a:latin typeface="BIZ UDPゴシック" panose="020B0400000000000000" pitchFamily="50" charset="-128"/>
                        <a:ea typeface="BIZ UDPゴシック" panose="020B0400000000000000" pitchFamily="50" charset="-128"/>
                      </a:endParaRPr>
                    </a:p>
                  </a:txBody>
                  <a:tcPr/>
                </a:tc>
                <a:tc>
                  <a:txBody>
                    <a:bodyPr/>
                    <a:lstStyle/>
                    <a:p>
                      <a:pPr algn="ctr"/>
                      <a:endParaRPr kumimoji="1" lang="en-US" altLang="ja-JP" sz="1200" b="1" dirty="0">
                        <a:latin typeface="BIZ UDPゴシック" panose="020B0400000000000000" pitchFamily="50" charset="-128"/>
                        <a:ea typeface="BIZ UDPゴシック" panose="020B0400000000000000" pitchFamily="50" charset="-128"/>
                      </a:endParaRPr>
                    </a:p>
                  </a:txBody>
                  <a:tcPr anchor="ctr">
                    <a:lnBlToTr w="12700" cap="flat" cmpd="sng" algn="ctr">
                      <a:solidFill>
                        <a:schemeClr val="tx1"/>
                      </a:solidFill>
                      <a:prstDash val="solid"/>
                      <a:round/>
                      <a:headEnd type="none" w="med" len="med"/>
                      <a:tailEnd type="none" w="med" len="med"/>
                    </a:lnBlToTr>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とりミンチ　　チーズ　　ぎゅうにゅう</a:t>
                      </a:r>
                      <a:endParaRPr kumimoji="1" lang="en-US" altLang="ja-JP" sz="900" b="1" dirty="0">
                        <a:latin typeface="BIZ UDPゴシック" panose="020B0400000000000000" pitchFamily="50" charset="-128"/>
                        <a:ea typeface="BIZ UDPゴシック" panose="020B0400000000000000" pitchFamily="50" charset="-128"/>
                      </a:endParaRPr>
                    </a:p>
                  </a:txBody>
                  <a:tcPr>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ショートパスタ　　サラダあぶら</a:t>
                      </a:r>
                      <a:endParaRPr kumimoji="1" lang="en-US" altLang="ja-JP" sz="900" b="1" dirty="0">
                        <a:latin typeface="BIZ UDPゴシック" panose="020B0400000000000000" pitchFamily="50" charset="-128"/>
                        <a:ea typeface="BIZ UDPゴシック" panose="020B0400000000000000" pitchFamily="50" charset="-128"/>
                      </a:endParaRPr>
                    </a:p>
                  </a:txBody>
                  <a:tcPr>
                    <a:solidFill>
                      <a:srgbClr val="FFFF66"/>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たまねぎ　　にんじん　　ホールトマト　　キャベツ</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グリンピース　　バナナ</a:t>
                      </a:r>
                    </a:p>
                  </a:txBody>
                  <a:tcPr>
                    <a:solidFill>
                      <a:srgbClr val="92D050"/>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カレールウ　　ケチャップ</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しお　　ソース　　ワイン</a:t>
                      </a:r>
                    </a:p>
                  </a:txBody>
                  <a:tcPr/>
                </a:tc>
                <a:extLst>
                  <a:ext uri="{0D108BD9-81ED-4DB2-BD59-A6C34878D82A}">
                    <a16:rowId xmlns:a16="http://schemas.microsoft.com/office/drawing/2014/main" val="653179424"/>
                  </a:ext>
                </a:extLst>
              </a:tr>
              <a:tr h="403229">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９</a:t>
                      </a:r>
                    </a:p>
                  </a:txBody>
                  <a:tcPr anchor="ctr"/>
                </a:tc>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木</a:t>
                      </a:r>
                    </a:p>
                  </a:txBody>
                  <a:tcPr anchor="ctr"/>
                </a:tc>
                <a:tc>
                  <a:txBody>
                    <a:bodyPr/>
                    <a:lstStyle/>
                    <a:p>
                      <a:pPr algn="l"/>
                      <a:r>
                        <a:rPr kumimoji="1" lang="ja-JP" altLang="en-US" sz="1100" b="1" dirty="0">
                          <a:latin typeface="BIZ UDPゴシック" panose="020B0400000000000000" pitchFamily="50" charset="-128"/>
                          <a:ea typeface="BIZ UDPゴシック" panose="020B0400000000000000" pitchFamily="50" charset="-128"/>
                        </a:rPr>
                        <a:t>ツナごはん</a:t>
                      </a:r>
                      <a:endParaRPr kumimoji="1" lang="en-US" altLang="ja-JP" sz="1100" b="1" dirty="0">
                        <a:latin typeface="BIZ UDPゴシック" panose="020B0400000000000000" pitchFamily="50" charset="-128"/>
                        <a:ea typeface="BIZ UDPゴシック" panose="020B0400000000000000" pitchFamily="50" charset="-128"/>
                      </a:endParaRPr>
                    </a:p>
                    <a:p>
                      <a:pPr algn="l"/>
                      <a:r>
                        <a:rPr kumimoji="1" lang="ja-JP" altLang="en-US" sz="1100" b="1" dirty="0">
                          <a:latin typeface="BIZ UDPゴシック" panose="020B0400000000000000" pitchFamily="50" charset="-128"/>
                          <a:ea typeface="BIZ UDPゴシック" panose="020B0400000000000000" pitchFamily="50" charset="-128"/>
                        </a:rPr>
                        <a:t>はくさいとぶたにくのスープ</a:t>
                      </a:r>
                      <a:endParaRPr kumimoji="1" lang="en-US" altLang="ja-JP" sz="1100" b="1"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1100" b="1"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050" b="1" dirty="0">
                          <a:latin typeface="BIZ UDPゴシック" panose="020B0400000000000000" pitchFamily="50" charset="-128"/>
                          <a:ea typeface="BIZ UDPゴシック" panose="020B0400000000000000" pitchFamily="50" charset="-128"/>
                        </a:rPr>
                        <a:t>ビスコ</a:t>
                      </a:r>
                      <a:endParaRPr kumimoji="1" lang="en-US" altLang="ja-JP" sz="1050" b="1" dirty="0">
                        <a:latin typeface="BIZ UDPゴシック" panose="020B0400000000000000" pitchFamily="50" charset="-128"/>
                        <a:ea typeface="BIZ UDPゴシック" panose="020B0400000000000000" pitchFamily="50" charset="-128"/>
                      </a:endParaRPr>
                    </a:p>
                  </a:txBody>
                  <a:tcPr anchor="ct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シーチキン　　　ぎゅうにゅう</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ぶたばら　　とうふ　　かつおぶし　こんぶ</a:t>
                      </a:r>
                    </a:p>
                  </a:txBody>
                  <a:tcPr>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こめ　　サラダあぶら</a:t>
                      </a:r>
                    </a:p>
                  </a:txBody>
                  <a:tcPr>
                    <a:solidFill>
                      <a:srgbClr val="FFFF66"/>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はくさい　　にんじん　　ねぎ　　ほうれんそう</a:t>
                      </a:r>
                    </a:p>
                  </a:txBody>
                  <a:tcPr>
                    <a:solidFill>
                      <a:srgbClr val="92D050"/>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しょうゆ　　みりん　　さけ</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しお</a:t>
                      </a:r>
                    </a:p>
                  </a:txBody>
                  <a:tcPr/>
                </a:tc>
                <a:extLst>
                  <a:ext uri="{0D108BD9-81ED-4DB2-BD59-A6C34878D82A}">
                    <a16:rowId xmlns:a16="http://schemas.microsoft.com/office/drawing/2014/main" val="3990390626"/>
                  </a:ext>
                </a:extLst>
              </a:tr>
              <a:tr h="403229">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１０</a:t>
                      </a:r>
                      <a:endParaRPr kumimoji="1" lang="en-US" altLang="ja-JP" sz="1100" b="1"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金</a:t>
                      </a:r>
                    </a:p>
                  </a:txBody>
                  <a:tcPr anchor="ctr"/>
                </a:tc>
                <a:tc>
                  <a:txBody>
                    <a:bodyPr/>
                    <a:lstStyle/>
                    <a:p>
                      <a:pPr algn="l"/>
                      <a:r>
                        <a:rPr kumimoji="1" lang="ja-JP" altLang="en-US" sz="1100" b="1" dirty="0">
                          <a:latin typeface="BIZ UDPゴシック" panose="020B0400000000000000" pitchFamily="50" charset="-128"/>
                          <a:ea typeface="BIZ UDPゴシック" panose="020B0400000000000000" pitchFamily="50" charset="-128"/>
                        </a:rPr>
                        <a:t>ひじきごはん</a:t>
                      </a:r>
                      <a:endParaRPr kumimoji="1" lang="en-US" altLang="ja-JP" sz="1100" b="1" dirty="0">
                        <a:latin typeface="BIZ UDPゴシック" panose="020B0400000000000000" pitchFamily="50" charset="-128"/>
                        <a:ea typeface="BIZ UDPゴシック" panose="020B0400000000000000" pitchFamily="50" charset="-128"/>
                      </a:endParaRPr>
                    </a:p>
                    <a:p>
                      <a:pPr algn="l"/>
                      <a:r>
                        <a:rPr kumimoji="1" lang="ja-JP" altLang="en-US" sz="1100" b="1" dirty="0">
                          <a:latin typeface="BIZ UDPゴシック" panose="020B0400000000000000" pitchFamily="50" charset="-128"/>
                          <a:ea typeface="BIZ UDPゴシック" panose="020B0400000000000000" pitchFamily="50" charset="-128"/>
                        </a:rPr>
                        <a:t>いなかじる　　みかん</a:t>
                      </a:r>
                      <a:endParaRPr kumimoji="1" lang="en-US" altLang="ja-JP" sz="1100" b="1"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1100" b="1"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050" b="1" dirty="0">
                          <a:latin typeface="BIZ UDPゴシック" panose="020B0400000000000000" pitchFamily="50" charset="-128"/>
                          <a:ea typeface="BIZ UDPゴシック" panose="020B0400000000000000" pitchFamily="50" charset="-128"/>
                        </a:rPr>
                        <a:t>ワッフルサブレ</a:t>
                      </a:r>
                      <a:endParaRPr kumimoji="1" lang="en-US" altLang="ja-JP" sz="1050" b="1" dirty="0">
                        <a:latin typeface="BIZ UDPゴシック" panose="020B0400000000000000" pitchFamily="50" charset="-128"/>
                        <a:ea typeface="BIZ UDPゴシック" panose="020B0400000000000000" pitchFamily="50" charset="-128"/>
                      </a:endParaRPr>
                    </a:p>
                  </a:txBody>
                  <a:tcPr anchor="ct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ひじき　　ぶたもも　　あぶらあげ</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かつおぶし　　ぎゅうにゅう</a:t>
                      </a:r>
                    </a:p>
                  </a:txBody>
                  <a:tcPr>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こめ　　ざらめ　　サラダあぶら</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さといも</a:t>
                      </a:r>
                    </a:p>
                  </a:txBody>
                  <a:tcPr>
                    <a:solidFill>
                      <a:srgbClr val="FFFF66"/>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にんじん　　ごぼう　　ほししいたけ　　</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だいこん　　しめじ　　こまつな　　ねぎ　　みかん</a:t>
                      </a:r>
                      <a:endParaRPr kumimoji="1" lang="en-US" altLang="ja-JP" sz="900" b="1" dirty="0">
                        <a:latin typeface="BIZ UDPゴシック" panose="020B0400000000000000" pitchFamily="50" charset="-128"/>
                        <a:ea typeface="BIZ UDPゴシック" panose="020B0400000000000000" pitchFamily="50" charset="-128"/>
                      </a:endParaRPr>
                    </a:p>
                  </a:txBody>
                  <a:tcPr>
                    <a:solidFill>
                      <a:srgbClr val="92D050"/>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しょうゆ　　さけ　　みりん</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しお　　しろみそ</a:t>
                      </a:r>
                      <a:endParaRPr kumimoji="1" lang="en-US" altLang="ja-JP" sz="900" b="1"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596774285"/>
                  </a:ext>
                </a:extLst>
              </a:tr>
              <a:tr h="403229">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１３</a:t>
                      </a:r>
                    </a:p>
                  </a:txBody>
                  <a:tcPr anchor="ctr"/>
                </a:tc>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月</a:t>
                      </a:r>
                    </a:p>
                  </a:txBody>
                  <a:tcPr anchor="ctr"/>
                </a:tc>
                <a:tc>
                  <a:txBody>
                    <a:bodyPr/>
                    <a:lstStyle/>
                    <a:p>
                      <a:pPr algn="l"/>
                      <a:r>
                        <a:rPr kumimoji="1" lang="ja-JP" altLang="en-US" sz="1100" b="1" dirty="0">
                          <a:latin typeface="BIZ UDPゴシック" panose="020B0400000000000000" pitchFamily="50" charset="-128"/>
                          <a:ea typeface="BIZ UDPゴシック" panose="020B0400000000000000" pitchFamily="50" charset="-128"/>
                        </a:rPr>
                        <a:t>ちゅうかおこわ</a:t>
                      </a:r>
                      <a:endParaRPr kumimoji="1" lang="en-US" altLang="ja-JP" sz="1100" b="1" dirty="0">
                        <a:latin typeface="BIZ UDPゴシック" panose="020B0400000000000000" pitchFamily="50" charset="-128"/>
                        <a:ea typeface="BIZ UDPゴシック" panose="020B0400000000000000" pitchFamily="50" charset="-128"/>
                      </a:endParaRPr>
                    </a:p>
                    <a:p>
                      <a:pPr algn="l"/>
                      <a:r>
                        <a:rPr kumimoji="1" lang="ja-JP" altLang="en-US" sz="1100" b="1" dirty="0">
                          <a:latin typeface="BIZ UDPゴシック" panose="020B0400000000000000" pitchFamily="50" charset="-128"/>
                          <a:ea typeface="BIZ UDPゴシック" panose="020B0400000000000000" pitchFamily="50" charset="-128"/>
                        </a:rPr>
                        <a:t>すましじる　　ミニゼリー</a:t>
                      </a:r>
                      <a:endParaRPr kumimoji="1" lang="en-US" altLang="ja-JP" sz="1100" b="1"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1100" b="1"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050" b="1" dirty="0">
                          <a:latin typeface="BIZ UDPゴシック" panose="020B0400000000000000" pitchFamily="50" charset="-128"/>
                          <a:ea typeface="BIZ UDPゴシック" panose="020B0400000000000000" pitchFamily="50" charset="-128"/>
                        </a:rPr>
                        <a:t>あじ</a:t>
                      </a:r>
                      <a:endParaRPr kumimoji="1" lang="en-US" altLang="ja-JP" sz="1050" b="1" dirty="0">
                        <a:latin typeface="BIZ UDPゴシック" panose="020B0400000000000000" pitchFamily="50" charset="-128"/>
                        <a:ea typeface="BIZ UDPゴシック" panose="020B0400000000000000" pitchFamily="50" charset="-128"/>
                      </a:endParaRPr>
                    </a:p>
                    <a:p>
                      <a:pPr algn="ctr"/>
                      <a:r>
                        <a:rPr kumimoji="1" lang="ja-JP" altLang="en-US" sz="1050" b="1" dirty="0">
                          <a:latin typeface="BIZ UDPゴシック" panose="020B0400000000000000" pitchFamily="50" charset="-128"/>
                          <a:ea typeface="BIZ UDPゴシック" panose="020B0400000000000000" pitchFamily="50" charset="-128"/>
                        </a:rPr>
                        <a:t>しらべ</a:t>
                      </a:r>
                      <a:endParaRPr kumimoji="1" lang="en-US" altLang="ja-JP" sz="1050" b="1" dirty="0">
                        <a:latin typeface="BIZ UDPゴシック" panose="020B0400000000000000" pitchFamily="50" charset="-128"/>
                        <a:ea typeface="BIZ UDPゴシック" panose="020B0400000000000000" pitchFamily="50" charset="-128"/>
                      </a:endParaRPr>
                    </a:p>
                  </a:txBody>
                  <a:tcPr anchor="ct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とりこま　　あぶらあげ　　ぎゅうにゅう　</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かつおぶし　　こんぶ　　とうふ　　わかめ</a:t>
                      </a:r>
                    </a:p>
                  </a:txBody>
                  <a:tcPr>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こめ　　もちごめ　　くり　　ざらめ</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ごまあぶら</a:t>
                      </a:r>
                    </a:p>
                  </a:txBody>
                  <a:tcPr>
                    <a:solidFill>
                      <a:srgbClr val="FFFF66"/>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にんじん　　たけのこ　　ごぼう　　ほししいたけ</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たまねぎ　　はくさい　　えのき</a:t>
                      </a:r>
                    </a:p>
                  </a:txBody>
                  <a:tcPr>
                    <a:solidFill>
                      <a:srgbClr val="92D050"/>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しょうゆ　　さけ　　みりん</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しお　　</a:t>
                      </a:r>
                    </a:p>
                  </a:txBody>
                  <a:tcPr/>
                </a:tc>
                <a:extLst>
                  <a:ext uri="{0D108BD9-81ED-4DB2-BD59-A6C34878D82A}">
                    <a16:rowId xmlns:a16="http://schemas.microsoft.com/office/drawing/2014/main" val="1049809941"/>
                  </a:ext>
                </a:extLst>
              </a:tr>
              <a:tr h="403229">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１４</a:t>
                      </a:r>
                    </a:p>
                  </a:txBody>
                  <a:tcPr anchor="ctr"/>
                </a:tc>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火</a:t>
                      </a:r>
                    </a:p>
                  </a:txBody>
                  <a:tcPr anchor="ctr"/>
                </a:tc>
                <a:tc>
                  <a:txBody>
                    <a:bodyPr/>
                    <a:lstStyle/>
                    <a:p>
                      <a:pPr algn="l"/>
                      <a:r>
                        <a:rPr kumimoji="1" lang="ja-JP" altLang="en-US" sz="1100" b="1" dirty="0">
                          <a:latin typeface="BIZ UDPゴシック" panose="020B0400000000000000" pitchFamily="50" charset="-128"/>
                          <a:ea typeface="BIZ UDPゴシック" panose="020B0400000000000000" pitchFamily="50" charset="-128"/>
                        </a:rPr>
                        <a:t>きりぼしだいこんごはん</a:t>
                      </a:r>
                      <a:endParaRPr kumimoji="1" lang="en-US" altLang="ja-JP" sz="1100" b="1" dirty="0">
                        <a:latin typeface="BIZ UDPゴシック" panose="020B0400000000000000" pitchFamily="50" charset="-128"/>
                        <a:ea typeface="BIZ UDPゴシック" panose="020B0400000000000000" pitchFamily="50" charset="-128"/>
                      </a:endParaRPr>
                    </a:p>
                    <a:p>
                      <a:pPr algn="l"/>
                      <a:r>
                        <a:rPr kumimoji="1" lang="ja-JP" altLang="en-US" sz="1100" b="1" dirty="0">
                          <a:latin typeface="BIZ UDPゴシック" panose="020B0400000000000000" pitchFamily="50" charset="-128"/>
                          <a:ea typeface="BIZ UDPゴシック" panose="020B0400000000000000" pitchFamily="50" charset="-128"/>
                        </a:rPr>
                        <a:t>しろみそしる　　りんご</a:t>
                      </a:r>
                      <a:endParaRPr kumimoji="1" lang="en-US" altLang="ja-JP" sz="1100" b="1"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1100" b="1"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050" b="1" dirty="0">
                          <a:latin typeface="BIZ UDPゴシック" panose="020B0400000000000000" pitchFamily="50" charset="-128"/>
                          <a:ea typeface="BIZ UDPゴシック" panose="020B0400000000000000" pitchFamily="50" charset="-128"/>
                        </a:rPr>
                        <a:t>まがり</a:t>
                      </a:r>
                      <a:endParaRPr kumimoji="1" lang="en-US" altLang="ja-JP" sz="1050" b="1" dirty="0">
                        <a:latin typeface="BIZ UDPゴシック" panose="020B0400000000000000" pitchFamily="50" charset="-128"/>
                        <a:ea typeface="BIZ UDPゴシック" panose="020B0400000000000000" pitchFamily="50" charset="-128"/>
                      </a:endParaRPr>
                    </a:p>
                    <a:p>
                      <a:pPr algn="ctr"/>
                      <a:r>
                        <a:rPr kumimoji="1" lang="ja-JP" altLang="en-US" sz="1050" b="1" dirty="0">
                          <a:latin typeface="BIZ UDPゴシック" panose="020B0400000000000000" pitchFamily="50" charset="-128"/>
                          <a:ea typeface="BIZ UDPゴシック" panose="020B0400000000000000" pitchFamily="50" charset="-128"/>
                        </a:rPr>
                        <a:t>せんべい</a:t>
                      </a:r>
                      <a:endParaRPr kumimoji="1" lang="en-US" altLang="ja-JP" sz="1050" b="1" dirty="0">
                        <a:latin typeface="BIZ UDPゴシック" panose="020B0400000000000000" pitchFamily="50" charset="-128"/>
                        <a:ea typeface="BIZ UDPゴシック" panose="020B0400000000000000" pitchFamily="50" charset="-128"/>
                      </a:endParaRPr>
                    </a:p>
                  </a:txBody>
                  <a:tcPr anchor="ctr">
                    <a:lnBlToTr w="12700" cap="flat" cmpd="sng" algn="ctr">
                      <a:noFill/>
                      <a:prstDash val="solid"/>
                      <a:round/>
                      <a:headEnd type="none" w="med" len="med"/>
                      <a:tailEnd type="none" w="med" len="med"/>
                    </a:lnBlToTr>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とりこま　　あぶらあげ　　</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とうふ　　かつおぶし　　ぎゅうにゅう</a:t>
                      </a:r>
                      <a:endParaRPr kumimoji="1" lang="en-US" altLang="ja-JP" sz="900" b="1" dirty="0">
                        <a:latin typeface="BIZ UDPゴシック" panose="020B0400000000000000" pitchFamily="50" charset="-128"/>
                        <a:ea typeface="BIZ UDPゴシック" panose="020B0400000000000000" pitchFamily="50" charset="-128"/>
                      </a:endParaRPr>
                    </a:p>
                  </a:txBody>
                  <a:tcPr>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こめ　　ざらめ　　サラダあぶら</a:t>
                      </a:r>
                      <a:endParaRPr kumimoji="1" lang="en-US" altLang="ja-JP" sz="900" b="1" dirty="0">
                        <a:latin typeface="BIZ UDPゴシック" panose="020B0400000000000000" pitchFamily="50" charset="-128"/>
                        <a:ea typeface="BIZ UDPゴシック" panose="020B0400000000000000" pitchFamily="50" charset="-128"/>
                      </a:endParaRPr>
                    </a:p>
                  </a:txBody>
                  <a:tcPr>
                    <a:solidFill>
                      <a:srgbClr val="FFFF66"/>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きりぼしだいこん　　にんじん　　ほししいたけ</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だいこん　　しめじ　　たまねぎ　　りんご</a:t>
                      </a:r>
                      <a:endParaRPr kumimoji="1" lang="en-US" altLang="ja-JP" sz="900" b="1" dirty="0">
                        <a:latin typeface="BIZ UDPゴシック" panose="020B0400000000000000" pitchFamily="50" charset="-128"/>
                        <a:ea typeface="BIZ UDPゴシック" panose="020B0400000000000000" pitchFamily="50" charset="-128"/>
                      </a:endParaRPr>
                    </a:p>
                  </a:txBody>
                  <a:tcPr>
                    <a:solidFill>
                      <a:srgbClr val="92D050"/>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しょうゆ　　さけ　　みりん</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しろみそ　　しお</a:t>
                      </a:r>
                      <a:endParaRPr kumimoji="1" lang="en-US" altLang="ja-JP" sz="900" b="1"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212272648"/>
                  </a:ext>
                </a:extLst>
              </a:tr>
              <a:tr h="403229">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１５</a:t>
                      </a:r>
                    </a:p>
                  </a:txBody>
                  <a:tcPr anchor="ctr"/>
                </a:tc>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水</a:t>
                      </a:r>
                    </a:p>
                  </a:txBody>
                  <a:tcPr anchor="ctr"/>
                </a:tc>
                <a:tc>
                  <a:txBody>
                    <a:bodyPr/>
                    <a:lstStyle/>
                    <a:p>
                      <a:pPr algn="l"/>
                      <a:r>
                        <a:rPr kumimoji="1" lang="ja-JP" altLang="en-US" sz="1100" b="1" dirty="0">
                          <a:latin typeface="BIZ UDPゴシック" panose="020B0400000000000000" pitchFamily="50" charset="-128"/>
                          <a:ea typeface="BIZ UDPゴシック" panose="020B0400000000000000" pitchFamily="50" charset="-128"/>
                        </a:rPr>
                        <a:t>かぼちゃのポタージュ</a:t>
                      </a:r>
                      <a:endParaRPr kumimoji="1" lang="en-US" altLang="ja-JP" sz="1100" b="1" dirty="0">
                        <a:latin typeface="BIZ UDPゴシック" panose="020B0400000000000000" pitchFamily="50" charset="-128"/>
                        <a:ea typeface="BIZ UDPゴシック" panose="020B0400000000000000" pitchFamily="50" charset="-128"/>
                      </a:endParaRPr>
                    </a:p>
                    <a:p>
                      <a:pPr algn="l"/>
                      <a:r>
                        <a:rPr kumimoji="1" lang="ja-JP" altLang="en-US" sz="1100" b="1" dirty="0">
                          <a:latin typeface="BIZ UDPゴシック" panose="020B0400000000000000" pitchFamily="50" charset="-128"/>
                          <a:ea typeface="BIZ UDPゴシック" panose="020B0400000000000000" pitchFamily="50" charset="-128"/>
                        </a:rPr>
                        <a:t>カミカミサラダ</a:t>
                      </a:r>
                      <a:endParaRPr kumimoji="1" lang="en-US" altLang="ja-JP" sz="11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100" b="1" dirty="0">
                          <a:latin typeface="BIZ UDPゴシック" panose="020B0400000000000000" pitchFamily="50" charset="-128"/>
                          <a:ea typeface="BIZ UDPゴシック" panose="020B0400000000000000" pitchFamily="50" charset="-128"/>
                        </a:rPr>
                        <a:t>バターコッペ</a:t>
                      </a:r>
                    </a:p>
                  </a:txBody>
                  <a:tcPr/>
                </a:tc>
                <a:tc>
                  <a:txBody>
                    <a:bodyPr/>
                    <a:lstStyle/>
                    <a:p>
                      <a:pPr algn="ctr"/>
                      <a:r>
                        <a:rPr kumimoji="1" lang="ja-JP" altLang="en-US" sz="1050" b="1" dirty="0">
                          <a:latin typeface="BIZ UDPゴシック" panose="020B0400000000000000" pitchFamily="50" charset="-128"/>
                          <a:ea typeface="BIZ UDPゴシック" panose="020B0400000000000000" pitchFamily="50" charset="-128"/>
                        </a:rPr>
                        <a:t>みそ</a:t>
                      </a:r>
                      <a:endParaRPr kumimoji="1" lang="en-US" altLang="ja-JP" sz="1050" b="1" dirty="0">
                        <a:latin typeface="BIZ UDPゴシック" panose="020B0400000000000000" pitchFamily="50" charset="-128"/>
                        <a:ea typeface="BIZ UDPゴシック" panose="020B0400000000000000" pitchFamily="50" charset="-128"/>
                      </a:endParaRPr>
                    </a:p>
                    <a:p>
                      <a:pPr algn="ctr"/>
                      <a:r>
                        <a:rPr kumimoji="1" lang="ja-JP" altLang="en-US" sz="1050" b="1" dirty="0">
                          <a:latin typeface="BIZ UDPゴシック" panose="020B0400000000000000" pitchFamily="50" charset="-128"/>
                          <a:ea typeface="BIZ UDPゴシック" panose="020B0400000000000000" pitchFamily="50" charset="-128"/>
                        </a:rPr>
                        <a:t>はんげつ</a:t>
                      </a:r>
                      <a:endParaRPr kumimoji="1" lang="en-US" altLang="ja-JP" sz="1050" b="1" dirty="0">
                        <a:latin typeface="BIZ UDPゴシック" panose="020B0400000000000000" pitchFamily="50" charset="-128"/>
                        <a:ea typeface="BIZ UDPゴシック" panose="020B0400000000000000" pitchFamily="50" charset="-128"/>
                      </a:endParaRPr>
                    </a:p>
                  </a:txBody>
                  <a:tcPr anchor="ctr">
                    <a:lnBlToTr w="12700" cap="flat" cmpd="sng" algn="ctr">
                      <a:noFill/>
                      <a:prstDash val="solid"/>
                      <a:round/>
                      <a:headEnd type="none" w="med" len="med"/>
                      <a:tailEnd type="none" w="med" len="med"/>
                    </a:lnBlToTr>
                  </a:tcPr>
                </a:tc>
                <a:tc>
                  <a:txBody>
                    <a:bodyPr/>
                    <a:lstStyle/>
                    <a:p>
                      <a:pPr algn="l">
                        <a:lnSpc>
                          <a:spcPct val="100000"/>
                        </a:lnSpc>
                      </a:pPr>
                      <a:r>
                        <a:rPr kumimoji="1" lang="ja-JP" altLang="en-US" sz="900" b="1">
                          <a:latin typeface="BIZ UDPゴシック" panose="020B0400000000000000" pitchFamily="50" charset="-128"/>
                          <a:ea typeface="BIZ UDPゴシック" panose="020B0400000000000000" pitchFamily="50" charset="-128"/>
                        </a:rPr>
                        <a:t>とりむね　　</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さきいか　　ぎゅうにゅう</a:t>
                      </a:r>
                      <a:endParaRPr kumimoji="1" lang="en-US" altLang="ja-JP" sz="900" b="1" dirty="0">
                        <a:latin typeface="BIZ UDPゴシック" panose="020B0400000000000000" pitchFamily="50" charset="-128"/>
                        <a:ea typeface="BIZ UDPゴシック" panose="020B0400000000000000" pitchFamily="50" charset="-128"/>
                      </a:endParaRPr>
                    </a:p>
                  </a:txBody>
                  <a:tcPr>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バターコッペ　　じゃがいも</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サラダあぶら</a:t>
                      </a:r>
                      <a:r>
                        <a:rPr kumimoji="1" lang="en-US" altLang="ja-JP" sz="9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　ごまあぶら　ざらめ</a:t>
                      </a:r>
                      <a:endParaRPr kumimoji="1" lang="en-US" altLang="ja-JP" sz="900" b="1" dirty="0">
                        <a:latin typeface="BIZ UDPゴシック" panose="020B0400000000000000" pitchFamily="50" charset="-128"/>
                        <a:ea typeface="BIZ UDPゴシック" panose="020B0400000000000000" pitchFamily="50" charset="-128"/>
                      </a:endParaRPr>
                    </a:p>
                  </a:txBody>
                  <a:tcPr>
                    <a:solidFill>
                      <a:srgbClr val="FFFF66"/>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かぼちゃ　　にんじん　　たまねぎ　　グリンピース</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きゅうり　　だいこん　　もやし　　コーン</a:t>
                      </a:r>
                      <a:endParaRPr kumimoji="1" lang="en-US" altLang="ja-JP" sz="900" b="1" dirty="0">
                        <a:latin typeface="BIZ UDPゴシック" panose="020B0400000000000000" pitchFamily="50" charset="-128"/>
                        <a:ea typeface="BIZ UDPゴシック" panose="020B0400000000000000" pitchFamily="50" charset="-128"/>
                      </a:endParaRPr>
                    </a:p>
                  </a:txBody>
                  <a:tcPr>
                    <a:solidFill>
                      <a:srgbClr val="92D050"/>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シチューのもと</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しょうゆ　　こめす　　しお</a:t>
                      </a:r>
                      <a:endParaRPr kumimoji="1" lang="en-US" altLang="ja-JP" sz="900" b="1"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83430022"/>
                  </a:ext>
                </a:extLst>
              </a:tr>
              <a:tr h="403229">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１６</a:t>
                      </a:r>
                    </a:p>
                  </a:txBody>
                  <a:tcPr anchor="ctr"/>
                </a:tc>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木</a:t>
                      </a:r>
                    </a:p>
                  </a:txBody>
                  <a:tcPr anchor="ctr"/>
                </a:tc>
                <a:tc>
                  <a:txBody>
                    <a:bodyPr/>
                    <a:lstStyle/>
                    <a:p>
                      <a:pPr algn="l"/>
                      <a:r>
                        <a:rPr kumimoji="1" lang="ja-JP" altLang="en-US" sz="1100" b="1" dirty="0">
                          <a:latin typeface="BIZ UDPゴシック" panose="020B0400000000000000" pitchFamily="50" charset="-128"/>
                          <a:ea typeface="BIZ UDPゴシック" panose="020B0400000000000000" pitchFamily="50" charset="-128"/>
                        </a:rPr>
                        <a:t>たまごあんかけラーメン</a:t>
                      </a:r>
                      <a:endParaRPr kumimoji="1" lang="en-US" altLang="ja-JP" sz="1100" b="1" dirty="0">
                        <a:latin typeface="BIZ UDPゴシック" panose="020B0400000000000000" pitchFamily="50" charset="-128"/>
                        <a:ea typeface="BIZ UDPゴシック" panose="020B0400000000000000" pitchFamily="50" charset="-128"/>
                      </a:endParaRPr>
                    </a:p>
                    <a:p>
                      <a:pPr algn="l"/>
                      <a:r>
                        <a:rPr kumimoji="1" lang="ja-JP" altLang="en-US" sz="1100" b="1" dirty="0">
                          <a:latin typeface="BIZ UDPゴシック" panose="020B0400000000000000" pitchFamily="50" charset="-128"/>
                          <a:ea typeface="BIZ UDPゴシック" panose="020B0400000000000000" pitchFamily="50" charset="-128"/>
                        </a:rPr>
                        <a:t>くろまめに</a:t>
                      </a:r>
                      <a:endParaRPr kumimoji="1" lang="en-US" altLang="ja-JP" sz="1100" b="1"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1100" b="1" dirty="0">
                        <a:latin typeface="BIZ UDPゴシック" panose="020B0400000000000000" pitchFamily="50" charset="-128"/>
                        <a:ea typeface="BIZ UDPゴシック" panose="020B0400000000000000" pitchFamily="50" charset="-128"/>
                      </a:endParaRPr>
                    </a:p>
                  </a:txBody>
                  <a:tcPr/>
                </a:tc>
                <a:tc>
                  <a:txBody>
                    <a:bodyPr/>
                    <a:lstStyle/>
                    <a:p>
                      <a:pPr algn="ctr"/>
                      <a:endParaRPr kumimoji="1" lang="en-US" altLang="ja-JP" sz="1050" b="1" dirty="0">
                        <a:latin typeface="BIZ UDPゴシック" panose="020B0400000000000000" pitchFamily="50" charset="-128"/>
                        <a:ea typeface="BIZ UDPゴシック" panose="020B0400000000000000" pitchFamily="50" charset="-128"/>
                      </a:endParaRPr>
                    </a:p>
                  </a:txBody>
                  <a:tcPr anchor="ctr">
                    <a:lnBlToTr w="12700" cap="flat" cmpd="sng" algn="ctr">
                      <a:solidFill>
                        <a:schemeClr val="tx1"/>
                      </a:solidFill>
                      <a:prstDash val="solid"/>
                      <a:round/>
                      <a:headEnd type="none" w="med" len="med"/>
                      <a:tailEnd type="none" w="med" len="med"/>
                    </a:lnBlToTr>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たまご　　とりこま　　かつおぶし　こんぶ</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かまぼこ　</a:t>
                      </a:r>
                      <a:r>
                        <a:rPr kumimoji="1" lang="en-US" altLang="ja-JP" sz="9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　くろまめ　　ぎゅうにゅう</a:t>
                      </a:r>
                      <a:endParaRPr kumimoji="1" lang="en-US" altLang="ja-JP" sz="900" b="1" dirty="0">
                        <a:latin typeface="BIZ UDPゴシック" panose="020B0400000000000000" pitchFamily="50" charset="-128"/>
                        <a:ea typeface="BIZ UDPゴシック" panose="020B0400000000000000" pitchFamily="50" charset="-128"/>
                      </a:endParaRPr>
                    </a:p>
                  </a:txBody>
                  <a:tcPr>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なまちゅうかめん　　かたくりこ</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ごまあぶら　　ざらめ</a:t>
                      </a:r>
                    </a:p>
                  </a:txBody>
                  <a:tcPr>
                    <a:solidFill>
                      <a:srgbClr val="FFFF66"/>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ほししいたけ　　にんじん　　たまねぎ　　キャベツ</a:t>
                      </a:r>
                      <a:endParaRPr kumimoji="1" lang="en-US" altLang="ja-JP" sz="900" b="1" dirty="0">
                        <a:latin typeface="BIZ UDPゴシック" panose="020B0400000000000000" pitchFamily="50" charset="-128"/>
                        <a:ea typeface="BIZ UDPゴシック" panose="020B0400000000000000" pitchFamily="50" charset="-128"/>
                      </a:endParaRPr>
                    </a:p>
                  </a:txBody>
                  <a:tcPr>
                    <a:solidFill>
                      <a:srgbClr val="92D050"/>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とりがら　　しょうゆ　　</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さけ　　みりん　　しお</a:t>
                      </a:r>
                    </a:p>
                  </a:txBody>
                  <a:tcPr/>
                </a:tc>
                <a:extLst>
                  <a:ext uri="{0D108BD9-81ED-4DB2-BD59-A6C34878D82A}">
                    <a16:rowId xmlns:a16="http://schemas.microsoft.com/office/drawing/2014/main" val="4263177009"/>
                  </a:ext>
                </a:extLst>
              </a:tr>
              <a:tr h="403229">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１７</a:t>
                      </a:r>
                    </a:p>
                  </a:txBody>
                  <a:tcPr anchor="ctr"/>
                </a:tc>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金</a:t>
                      </a:r>
                    </a:p>
                  </a:txBody>
                  <a:tcPr anchor="ctr"/>
                </a:tc>
                <a:tc>
                  <a:txBody>
                    <a:bodyPr/>
                    <a:lstStyle/>
                    <a:p>
                      <a:pPr algn="l"/>
                      <a:r>
                        <a:rPr kumimoji="1" lang="ja-JP" altLang="en-US" sz="1100" b="1" dirty="0">
                          <a:latin typeface="BIZ UDPゴシック" panose="020B0400000000000000" pitchFamily="50" charset="-128"/>
                          <a:ea typeface="BIZ UDPゴシック" panose="020B0400000000000000" pitchFamily="50" charset="-128"/>
                        </a:rPr>
                        <a:t>こまつなチャーハン</a:t>
                      </a:r>
                      <a:endParaRPr kumimoji="1" lang="en-US" altLang="ja-JP" sz="1100" b="1" dirty="0">
                        <a:latin typeface="BIZ UDPゴシック" panose="020B0400000000000000" pitchFamily="50" charset="-128"/>
                        <a:ea typeface="BIZ UDPゴシック" panose="020B0400000000000000" pitchFamily="50" charset="-128"/>
                      </a:endParaRPr>
                    </a:p>
                    <a:p>
                      <a:pPr algn="l"/>
                      <a:r>
                        <a:rPr kumimoji="1" lang="ja-JP" altLang="en-US" sz="1100" b="1" dirty="0">
                          <a:latin typeface="BIZ UDPゴシック" panose="020B0400000000000000" pitchFamily="50" charset="-128"/>
                          <a:ea typeface="BIZ UDPゴシック" panose="020B0400000000000000" pitchFamily="50" charset="-128"/>
                        </a:rPr>
                        <a:t>けんちんじる　　バナナ</a:t>
                      </a:r>
                      <a:endParaRPr kumimoji="1" lang="en-US" altLang="ja-JP" sz="1100" b="1"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1100" b="1"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050" b="1" dirty="0">
                          <a:latin typeface="BIZ UDPゴシック" panose="020B0400000000000000" pitchFamily="50" charset="-128"/>
                          <a:ea typeface="BIZ UDPゴシック" panose="020B0400000000000000" pitchFamily="50" charset="-128"/>
                        </a:rPr>
                        <a:t>ホーム</a:t>
                      </a:r>
                      <a:endParaRPr kumimoji="1" lang="en-US" altLang="ja-JP" sz="1050" b="1" dirty="0">
                        <a:latin typeface="BIZ UDPゴシック" panose="020B0400000000000000" pitchFamily="50" charset="-128"/>
                        <a:ea typeface="BIZ UDPゴシック" panose="020B0400000000000000" pitchFamily="50" charset="-128"/>
                      </a:endParaRPr>
                    </a:p>
                    <a:p>
                      <a:pPr algn="ctr"/>
                      <a:r>
                        <a:rPr kumimoji="1" lang="ja-JP" altLang="en-US" sz="1050" b="1" dirty="0">
                          <a:latin typeface="BIZ UDPゴシック" panose="020B0400000000000000" pitchFamily="50" charset="-128"/>
                          <a:ea typeface="BIZ UDPゴシック" panose="020B0400000000000000" pitchFamily="50" charset="-128"/>
                        </a:rPr>
                        <a:t>パイ</a:t>
                      </a:r>
                      <a:endParaRPr kumimoji="1" lang="en-US" altLang="ja-JP" sz="1050" b="1" dirty="0">
                        <a:latin typeface="BIZ UDPゴシック" panose="020B0400000000000000" pitchFamily="50" charset="-128"/>
                        <a:ea typeface="BIZ UDPゴシック" panose="020B0400000000000000" pitchFamily="50" charset="-128"/>
                      </a:endParaRPr>
                    </a:p>
                  </a:txBody>
                  <a:tcPr anchor="ct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しらすぼし　　ベーコン　　ぎゅうにゅう</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とりこま　　とうふ　　かつおぶし　こんぶ</a:t>
                      </a:r>
                      <a:endParaRPr kumimoji="1" lang="en-US" altLang="ja-JP" sz="900" b="1" dirty="0">
                        <a:latin typeface="BIZ UDPゴシック" panose="020B0400000000000000" pitchFamily="50" charset="-128"/>
                        <a:ea typeface="BIZ UDPゴシック" panose="020B0400000000000000" pitchFamily="50" charset="-128"/>
                      </a:endParaRPr>
                    </a:p>
                  </a:txBody>
                  <a:tcPr>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こめ　　ごまあぶら</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サラダあぶら</a:t>
                      </a:r>
                      <a:endParaRPr kumimoji="1" lang="en-US" altLang="ja-JP" sz="900" b="1" dirty="0">
                        <a:latin typeface="BIZ UDPゴシック" panose="020B0400000000000000" pitchFamily="50" charset="-128"/>
                        <a:ea typeface="BIZ UDPゴシック" panose="020B0400000000000000" pitchFamily="50" charset="-128"/>
                      </a:endParaRPr>
                    </a:p>
                  </a:txBody>
                  <a:tcPr>
                    <a:solidFill>
                      <a:srgbClr val="FFFF66"/>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こまつな　　たまねぎ　　コーン</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だいこん　　にんじん　　ごぼう　　ねぎ　　バナナ</a:t>
                      </a:r>
                    </a:p>
                  </a:txBody>
                  <a:tcPr>
                    <a:solidFill>
                      <a:srgbClr val="92D050"/>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しょうゆ　　みりん　　さけ</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しお</a:t>
                      </a:r>
                      <a:endParaRPr kumimoji="1" lang="en-US" altLang="ja-JP" sz="900" b="1"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888534651"/>
                  </a:ext>
                </a:extLst>
              </a:tr>
              <a:tr h="403229">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２０</a:t>
                      </a:r>
                    </a:p>
                  </a:txBody>
                  <a:tcPr anchor="ctr"/>
                </a:tc>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月</a:t>
                      </a:r>
                    </a:p>
                  </a:txBody>
                  <a:tcPr anchor="ctr"/>
                </a:tc>
                <a:tc>
                  <a:txBody>
                    <a:bodyPr/>
                    <a:lstStyle/>
                    <a:p>
                      <a:pPr algn="l"/>
                      <a:r>
                        <a:rPr kumimoji="1" lang="ja-JP" altLang="en-US" sz="1100" b="1" dirty="0">
                          <a:latin typeface="BIZ UDPゴシック" panose="020B0400000000000000" pitchFamily="50" charset="-128"/>
                          <a:ea typeface="BIZ UDPゴシック" panose="020B0400000000000000" pitchFamily="50" charset="-128"/>
                        </a:rPr>
                        <a:t>わかめごはん</a:t>
                      </a:r>
                      <a:endParaRPr kumimoji="1" lang="en-US" altLang="ja-JP" sz="1100" b="1" dirty="0">
                        <a:latin typeface="BIZ UDPゴシック" panose="020B0400000000000000" pitchFamily="50" charset="-128"/>
                        <a:ea typeface="BIZ UDPゴシック" panose="020B0400000000000000" pitchFamily="50" charset="-128"/>
                      </a:endParaRPr>
                    </a:p>
                    <a:p>
                      <a:pPr algn="l"/>
                      <a:r>
                        <a:rPr kumimoji="1" lang="ja-JP" altLang="en-US" sz="1100" b="1" dirty="0">
                          <a:latin typeface="BIZ UDPゴシック" panose="020B0400000000000000" pitchFamily="50" charset="-128"/>
                          <a:ea typeface="BIZ UDPゴシック" panose="020B0400000000000000" pitchFamily="50" charset="-128"/>
                        </a:rPr>
                        <a:t>かんとうに　　ミニゼリー</a:t>
                      </a:r>
                      <a:endParaRPr kumimoji="1" lang="en-US" altLang="ja-JP" sz="1100" b="1" dirty="0">
                        <a:latin typeface="BIZ UDPゴシック" panose="020B0400000000000000" pitchFamily="50" charset="-128"/>
                        <a:ea typeface="BIZ UDPゴシック" panose="020B0400000000000000" pitchFamily="50" charset="-128"/>
                      </a:endParaRPr>
                    </a:p>
                    <a:p>
                      <a:pPr algn="l"/>
                      <a:r>
                        <a:rPr kumimoji="1" lang="ja-JP" altLang="en-US" sz="1100" b="1" dirty="0">
                          <a:latin typeface="BIZ UDPゴシック" panose="020B0400000000000000" pitchFamily="50" charset="-128"/>
                          <a:ea typeface="BIZ UDPゴシック" panose="020B0400000000000000" pitchFamily="50" charset="-128"/>
                        </a:rPr>
                        <a:t>ヤクルト</a:t>
                      </a:r>
                      <a:endParaRPr kumimoji="1" lang="en-US" altLang="ja-JP" sz="1100" b="1"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1100" b="1"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050" b="1" dirty="0">
                          <a:latin typeface="BIZ UDPゴシック" panose="020B0400000000000000" pitchFamily="50" charset="-128"/>
                          <a:ea typeface="BIZ UDPゴシック" panose="020B0400000000000000" pitchFamily="50" charset="-128"/>
                        </a:rPr>
                        <a:t>しるこ</a:t>
                      </a:r>
                      <a:endParaRPr kumimoji="1" lang="en-US" altLang="ja-JP" sz="1050" b="1" dirty="0">
                        <a:latin typeface="BIZ UDPゴシック" panose="020B0400000000000000" pitchFamily="50" charset="-128"/>
                        <a:ea typeface="BIZ UDPゴシック" panose="020B0400000000000000" pitchFamily="50" charset="-128"/>
                      </a:endParaRPr>
                    </a:p>
                    <a:p>
                      <a:pPr algn="ctr"/>
                      <a:r>
                        <a:rPr kumimoji="1" lang="ja-JP" altLang="en-US" sz="1050" b="1" dirty="0">
                          <a:latin typeface="BIZ UDPゴシック" panose="020B0400000000000000" pitchFamily="50" charset="-128"/>
                          <a:ea typeface="BIZ UDPゴシック" panose="020B0400000000000000" pitchFamily="50" charset="-128"/>
                        </a:rPr>
                        <a:t>サンド</a:t>
                      </a:r>
                      <a:endParaRPr kumimoji="1" lang="en-US" altLang="ja-JP" sz="1050" b="1" dirty="0">
                        <a:latin typeface="BIZ UDPゴシック" panose="020B0400000000000000" pitchFamily="50" charset="-128"/>
                        <a:ea typeface="BIZ UDPゴシック" panose="020B0400000000000000" pitchFamily="50" charset="-128"/>
                      </a:endParaRPr>
                    </a:p>
                  </a:txBody>
                  <a:tcPr anchor="ct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わかめのもと　</a:t>
                      </a:r>
                      <a:r>
                        <a:rPr kumimoji="1" lang="en-US" altLang="ja-JP" sz="9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　　ぎゅうにゅう</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かつおぶし　　こんぶ　　うずらたまご</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ちくわ　　はんぺん　　とりもも　　ヤクルト</a:t>
                      </a:r>
                      <a:endParaRPr kumimoji="1" lang="en-US" altLang="ja-JP" sz="900" b="1" dirty="0">
                        <a:latin typeface="BIZ UDPゴシック" panose="020B0400000000000000" pitchFamily="50" charset="-128"/>
                        <a:ea typeface="BIZ UDPゴシック" panose="020B0400000000000000" pitchFamily="50" charset="-128"/>
                      </a:endParaRPr>
                    </a:p>
                  </a:txBody>
                  <a:tcPr>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こめ　　こんにゃく</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ざらめ</a:t>
                      </a:r>
                      <a:endParaRPr kumimoji="1" lang="en-US" altLang="ja-JP" sz="900" b="1" dirty="0">
                        <a:latin typeface="BIZ UDPゴシック" panose="020B0400000000000000" pitchFamily="50" charset="-128"/>
                        <a:ea typeface="BIZ UDPゴシック" panose="020B0400000000000000" pitchFamily="50" charset="-128"/>
                      </a:endParaRPr>
                    </a:p>
                  </a:txBody>
                  <a:tcPr>
                    <a:solidFill>
                      <a:srgbClr val="FFFF66"/>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だいこん　　にんじん　　キャベツ</a:t>
                      </a:r>
                    </a:p>
                  </a:txBody>
                  <a:tcPr>
                    <a:solidFill>
                      <a:srgbClr val="92D050"/>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しょうゆ　　みりん　　さけ</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しお</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endParaRPr kumimoji="1" lang="ja-JP" altLang="en-US" sz="900" b="1"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934021418"/>
                  </a:ext>
                </a:extLst>
              </a:tr>
              <a:tr h="403229">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２１</a:t>
                      </a:r>
                    </a:p>
                  </a:txBody>
                  <a:tcPr anchor="ctr"/>
                </a:tc>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火</a:t>
                      </a:r>
                    </a:p>
                  </a:txBody>
                  <a:tcPr anchor="ctr"/>
                </a:tc>
                <a:tc>
                  <a:txBody>
                    <a:bodyPr/>
                    <a:lstStyle/>
                    <a:p>
                      <a:pPr algn="l"/>
                      <a:r>
                        <a:rPr kumimoji="1" lang="ja-JP" altLang="en-US" sz="1100" b="1" dirty="0">
                          <a:latin typeface="BIZ UDPゴシック" panose="020B0400000000000000" pitchFamily="50" charset="-128"/>
                          <a:ea typeface="BIZ UDPゴシック" panose="020B0400000000000000" pitchFamily="50" charset="-128"/>
                        </a:rPr>
                        <a:t>チキンライス　からあげ</a:t>
                      </a:r>
                      <a:endParaRPr kumimoji="1" lang="en-US" altLang="ja-JP" sz="1100" b="1" dirty="0">
                        <a:latin typeface="BIZ UDPゴシック" panose="020B0400000000000000" pitchFamily="50" charset="-128"/>
                        <a:ea typeface="BIZ UDPゴシック" panose="020B0400000000000000" pitchFamily="50" charset="-128"/>
                      </a:endParaRPr>
                    </a:p>
                    <a:p>
                      <a:pPr algn="l"/>
                      <a:r>
                        <a:rPr kumimoji="1" lang="ja-JP" altLang="en-US" sz="1100" b="1" dirty="0">
                          <a:latin typeface="BIZ UDPゴシック" panose="020B0400000000000000" pitchFamily="50" charset="-128"/>
                          <a:ea typeface="BIZ UDPゴシック" panose="020B0400000000000000" pitchFamily="50" charset="-128"/>
                        </a:rPr>
                        <a:t>やさいスープ　　</a:t>
                      </a:r>
                      <a:endParaRPr kumimoji="1" lang="en-US" altLang="ja-JP" sz="1100" b="1" dirty="0">
                        <a:latin typeface="BIZ UDPゴシック" panose="020B0400000000000000" pitchFamily="50" charset="-128"/>
                        <a:ea typeface="BIZ UDPゴシック" panose="020B0400000000000000" pitchFamily="50" charset="-128"/>
                      </a:endParaRPr>
                    </a:p>
                    <a:p>
                      <a:pPr algn="l"/>
                      <a:endParaRPr kumimoji="1" lang="en-US" altLang="ja-JP" sz="1100" b="1"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1100" b="1"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050" b="1" dirty="0">
                          <a:latin typeface="BIZ UDPゴシック" panose="020B0400000000000000" pitchFamily="50" charset="-128"/>
                          <a:ea typeface="BIZ UDPゴシック" panose="020B0400000000000000" pitchFamily="50" charset="-128"/>
                        </a:rPr>
                        <a:t>ショート</a:t>
                      </a:r>
                      <a:endParaRPr kumimoji="1" lang="en-US" altLang="ja-JP" sz="1050" b="1" dirty="0">
                        <a:latin typeface="BIZ UDPゴシック" panose="020B0400000000000000" pitchFamily="50" charset="-128"/>
                        <a:ea typeface="BIZ UDPゴシック" panose="020B0400000000000000" pitchFamily="50" charset="-128"/>
                      </a:endParaRPr>
                    </a:p>
                    <a:p>
                      <a:pPr algn="ctr"/>
                      <a:r>
                        <a:rPr kumimoji="1" lang="ja-JP" altLang="en-US" sz="1050" b="1" dirty="0">
                          <a:latin typeface="BIZ UDPゴシック" panose="020B0400000000000000" pitchFamily="50" charset="-128"/>
                          <a:ea typeface="BIZ UDPゴシック" panose="020B0400000000000000" pitchFamily="50" charset="-128"/>
                        </a:rPr>
                        <a:t>ケーキ</a:t>
                      </a:r>
                      <a:endParaRPr kumimoji="1" lang="en-US" altLang="ja-JP" sz="1050" b="1" dirty="0">
                        <a:latin typeface="BIZ UDPゴシック" panose="020B0400000000000000" pitchFamily="50" charset="-128"/>
                        <a:ea typeface="BIZ UDPゴシック" panose="020B0400000000000000" pitchFamily="50" charset="-128"/>
                      </a:endParaRPr>
                    </a:p>
                  </a:txBody>
                  <a:tcPr anchor="ct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とりこま　　ウインナー</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からあげ　　ベーコン　わかめ　こんぶ</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かつおぶし　ぎゅうにゅう　　</a:t>
                      </a:r>
                      <a:endParaRPr kumimoji="1" lang="en-US" altLang="ja-JP" sz="900" b="1" dirty="0">
                        <a:latin typeface="BIZ UDPゴシック" panose="020B0400000000000000" pitchFamily="50" charset="-128"/>
                        <a:ea typeface="BIZ UDPゴシック" panose="020B0400000000000000" pitchFamily="50" charset="-128"/>
                      </a:endParaRPr>
                    </a:p>
                  </a:txBody>
                  <a:tcPr>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こめ　　バター</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endParaRPr kumimoji="1" lang="ja-JP" altLang="en-US" sz="900" b="1" dirty="0">
                        <a:latin typeface="BIZ UDPゴシック" panose="020B0400000000000000" pitchFamily="50" charset="-128"/>
                        <a:ea typeface="BIZ UDPゴシック" panose="020B0400000000000000" pitchFamily="50" charset="-128"/>
                      </a:endParaRPr>
                    </a:p>
                  </a:txBody>
                  <a:tcPr>
                    <a:solidFill>
                      <a:srgbClr val="FFFF66"/>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たまねぎ　　にんじん　　ホールトマト　グリンピース</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マッシュルーム</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キャベツ　　コーン　　だいこん　　たまねぎ</a:t>
                      </a:r>
                      <a:endParaRPr kumimoji="1" lang="en-US" altLang="ja-JP" sz="900" b="1" dirty="0">
                        <a:latin typeface="BIZ UDPゴシック" panose="020B0400000000000000" pitchFamily="50" charset="-128"/>
                        <a:ea typeface="BIZ UDPゴシック" panose="020B0400000000000000" pitchFamily="50" charset="-128"/>
                      </a:endParaRPr>
                    </a:p>
                  </a:txBody>
                  <a:tcPr>
                    <a:solidFill>
                      <a:srgbClr val="92D050"/>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ケチャップ　　ソース　しお</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コンソメ　　しょうゆ　さけ</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みりん</a:t>
                      </a:r>
                      <a:endParaRPr kumimoji="1" lang="en-US" altLang="ja-JP" sz="900" b="1"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935327060"/>
                  </a:ext>
                </a:extLst>
              </a:tr>
              <a:tr h="403229">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２２</a:t>
                      </a:r>
                    </a:p>
                  </a:txBody>
                  <a:tcPr anchor="ctr"/>
                </a:tc>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水</a:t>
                      </a:r>
                    </a:p>
                  </a:txBody>
                  <a:tcPr anchor="ctr"/>
                </a:tc>
                <a:tc>
                  <a:txBody>
                    <a:bodyPr/>
                    <a:lstStyle/>
                    <a:p>
                      <a:pPr algn="l"/>
                      <a:r>
                        <a:rPr kumimoji="1" lang="ja-JP" altLang="en-US" sz="1100" b="1" dirty="0">
                          <a:latin typeface="BIZ UDPゴシック" panose="020B0400000000000000" pitchFamily="50" charset="-128"/>
                          <a:ea typeface="BIZ UDPゴシック" panose="020B0400000000000000" pitchFamily="50" charset="-128"/>
                        </a:rPr>
                        <a:t>ふゆやさいのポトフ</a:t>
                      </a:r>
                      <a:endParaRPr kumimoji="1" lang="en-US" altLang="ja-JP" sz="1100" b="1" dirty="0">
                        <a:latin typeface="BIZ UDPゴシック" panose="020B0400000000000000" pitchFamily="50" charset="-128"/>
                        <a:ea typeface="BIZ UDPゴシック" panose="020B0400000000000000" pitchFamily="50" charset="-128"/>
                      </a:endParaRPr>
                    </a:p>
                    <a:p>
                      <a:pPr algn="l"/>
                      <a:r>
                        <a:rPr kumimoji="1" lang="ja-JP" altLang="en-US" sz="1100" b="1" dirty="0">
                          <a:latin typeface="BIZ UDPゴシック" panose="020B0400000000000000" pitchFamily="50" charset="-128"/>
                          <a:ea typeface="BIZ UDPゴシック" panose="020B0400000000000000" pitchFamily="50" charset="-128"/>
                        </a:rPr>
                        <a:t>ミニフィッシュ</a:t>
                      </a:r>
                      <a:endParaRPr kumimoji="1" lang="en-US" altLang="ja-JP" sz="11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1100" b="1" dirty="0">
                          <a:latin typeface="BIZ UDPゴシック" panose="020B0400000000000000" pitchFamily="50" charset="-128"/>
                          <a:ea typeface="BIZ UDPゴシック" panose="020B0400000000000000" pitchFamily="50" charset="-128"/>
                        </a:rPr>
                        <a:t>ミルク</a:t>
                      </a:r>
                      <a:endParaRPr kumimoji="1" lang="en-US" altLang="ja-JP" sz="1100" b="1" dirty="0">
                        <a:latin typeface="BIZ UDPゴシック" panose="020B0400000000000000" pitchFamily="50" charset="-128"/>
                        <a:ea typeface="BIZ UDPゴシック" panose="020B0400000000000000" pitchFamily="50" charset="-128"/>
                      </a:endParaRPr>
                    </a:p>
                    <a:p>
                      <a:pPr algn="l"/>
                      <a:r>
                        <a:rPr kumimoji="1" lang="ja-JP" altLang="en-US" sz="1100" b="1" dirty="0">
                          <a:latin typeface="BIZ UDPゴシック" panose="020B0400000000000000" pitchFamily="50" charset="-128"/>
                          <a:ea typeface="BIZ UDPゴシック" panose="020B0400000000000000" pitchFamily="50" charset="-128"/>
                        </a:rPr>
                        <a:t>フレンチ</a:t>
                      </a:r>
                    </a:p>
                  </a:txBody>
                  <a:tcPr/>
                </a:tc>
                <a:tc>
                  <a:txBody>
                    <a:bodyPr/>
                    <a:lstStyle/>
                    <a:p>
                      <a:pPr algn="ctr"/>
                      <a:r>
                        <a:rPr kumimoji="1" lang="ja-JP" altLang="en-US" sz="1050" b="1" dirty="0">
                          <a:latin typeface="BIZ UDPゴシック" panose="020B0400000000000000" pitchFamily="50" charset="-128"/>
                          <a:ea typeface="BIZ UDPゴシック" panose="020B0400000000000000" pitchFamily="50" charset="-128"/>
                        </a:rPr>
                        <a:t>ミレー</a:t>
                      </a:r>
                      <a:endParaRPr kumimoji="1" lang="en-US" altLang="ja-JP" sz="1050" b="1" dirty="0">
                        <a:latin typeface="BIZ UDPゴシック" panose="020B0400000000000000" pitchFamily="50" charset="-128"/>
                        <a:ea typeface="BIZ UDPゴシック" panose="020B0400000000000000" pitchFamily="50" charset="-128"/>
                      </a:endParaRPr>
                    </a:p>
                    <a:p>
                      <a:pPr algn="ctr"/>
                      <a:r>
                        <a:rPr kumimoji="1" lang="ja-JP" altLang="en-US" sz="1050" b="1" dirty="0">
                          <a:latin typeface="BIZ UDPゴシック" panose="020B0400000000000000" pitchFamily="50" charset="-128"/>
                          <a:ea typeface="BIZ UDPゴシック" panose="020B0400000000000000" pitchFamily="50" charset="-128"/>
                        </a:rPr>
                        <a:t>フライ</a:t>
                      </a:r>
                      <a:endParaRPr kumimoji="1" lang="en-US" altLang="ja-JP" sz="1050" b="1" dirty="0">
                        <a:latin typeface="BIZ UDPゴシック" panose="020B0400000000000000" pitchFamily="50" charset="-128"/>
                        <a:ea typeface="BIZ UDPゴシック" panose="020B0400000000000000" pitchFamily="50" charset="-128"/>
                      </a:endParaRPr>
                    </a:p>
                  </a:txBody>
                  <a:tcPr anchor="ct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ウインナー　　ミニフィッシュ</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ぎゅうにゅう</a:t>
                      </a:r>
                      <a:endParaRPr kumimoji="1" lang="en-US" altLang="ja-JP" sz="900" b="1" dirty="0">
                        <a:latin typeface="BIZ UDPゴシック" panose="020B0400000000000000" pitchFamily="50" charset="-128"/>
                        <a:ea typeface="BIZ UDPゴシック" panose="020B0400000000000000" pitchFamily="50" charset="-128"/>
                      </a:endParaRPr>
                    </a:p>
                  </a:txBody>
                  <a:tcPr>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ミルクフレンチ　　さつまいも</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ごま</a:t>
                      </a:r>
                    </a:p>
                  </a:txBody>
                  <a:tcPr>
                    <a:solidFill>
                      <a:srgbClr val="FFFF66"/>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キャベツ　　にんじん　　かぶ　　れんこん</a:t>
                      </a:r>
                    </a:p>
                  </a:txBody>
                  <a:tcPr>
                    <a:solidFill>
                      <a:srgbClr val="92D050"/>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コンソメ　しお</a:t>
                      </a:r>
                      <a:endParaRPr kumimoji="1" lang="en-US" altLang="ja-JP" sz="900" b="1"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636960386"/>
                  </a:ext>
                </a:extLst>
              </a:tr>
              <a:tr h="403229">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２３</a:t>
                      </a:r>
                    </a:p>
                  </a:txBody>
                  <a:tcPr anchor="ctr"/>
                </a:tc>
                <a:tc>
                  <a:txBody>
                    <a:bodyPr/>
                    <a:lstStyle/>
                    <a:p>
                      <a:pPr algn="ctr"/>
                      <a:r>
                        <a:rPr kumimoji="1" lang="ja-JP" altLang="en-US" sz="1100" b="1" dirty="0">
                          <a:latin typeface="BIZ UDPゴシック" panose="020B0400000000000000" pitchFamily="50" charset="-128"/>
                          <a:ea typeface="BIZ UDPゴシック" panose="020B0400000000000000" pitchFamily="50" charset="-128"/>
                        </a:rPr>
                        <a:t>木</a:t>
                      </a:r>
                    </a:p>
                  </a:txBody>
                  <a:tcPr anchor="ctr"/>
                </a:tc>
                <a:tc>
                  <a:txBody>
                    <a:bodyPr/>
                    <a:lstStyle/>
                    <a:p>
                      <a:pPr algn="l"/>
                      <a:r>
                        <a:rPr kumimoji="1" lang="ja-JP" altLang="en-US" sz="1100" b="1" dirty="0">
                          <a:latin typeface="BIZ UDPゴシック" panose="020B0400000000000000" pitchFamily="50" charset="-128"/>
                          <a:ea typeface="BIZ UDPゴシック" panose="020B0400000000000000" pitchFamily="50" charset="-128"/>
                        </a:rPr>
                        <a:t>みそにこみうどん</a:t>
                      </a:r>
                      <a:endParaRPr kumimoji="1" lang="en-US" altLang="ja-JP" sz="1100" b="1" dirty="0">
                        <a:latin typeface="BIZ UDPゴシック" panose="020B0400000000000000" pitchFamily="50" charset="-128"/>
                        <a:ea typeface="BIZ UDPゴシック" panose="020B0400000000000000" pitchFamily="50" charset="-128"/>
                      </a:endParaRPr>
                    </a:p>
                    <a:p>
                      <a:pPr algn="l"/>
                      <a:r>
                        <a:rPr kumimoji="1" lang="ja-JP" altLang="en-US" sz="1050" b="1">
                          <a:latin typeface="BIZ UDPゴシック" panose="020B0400000000000000" pitchFamily="50" charset="-128"/>
                          <a:ea typeface="BIZ UDPゴシック" panose="020B0400000000000000" pitchFamily="50" charset="-128"/>
                        </a:rPr>
                        <a:t>ぎゅうにゅうヨーグルト</a:t>
                      </a:r>
                      <a:endParaRPr kumimoji="1" lang="en-US" altLang="ja-JP" sz="1050" b="1"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en-US" altLang="ja-JP" sz="1100" b="1" dirty="0">
                        <a:latin typeface="BIZ UDPゴシック" panose="020B0400000000000000" pitchFamily="50" charset="-128"/>
                        <a:ea typeface="BIZ UDPゴシック" panose="020B0400000000000000" pitchFamily="50" charset="-128"/>
                      </a:endParaRPr>
                    </a:p>
                  </a:txBody>
                  <a:tcPr/>
                </a:tc>
                <a:tc>
                  <a:txBody>
                    <a:bodyPr/>
                    <a:lstStyle/>
                    <a:p>
                      <a:pPr algn="ctr"/>
                      <a:endParaRPr kumimoji="1" lang="en-US" altLang="ja-JP" sz="1050" b="1" dirty="0">
                        <a:latin typeface="BIZ UDPゴシック" panose="020B0400000000000000" pitchFamily="50" charset="-128"/>
                        <a:ea typeface="BIZ UDPゴシック" panose="020B0400000000000000" pitchFamily="50" charset="-128"/>
                      </a:endParaRPr>
                    </a:p>
                  </a:txBody>
                  <a:tcPr anchor="ctr">
                    <a:lnBlToTr w="12700" cap="flat" cmpd="sng" algn="ctr">
                      <a:solidFill>
                        <a:schemeClr val="tx1"/>
                      </a:solidFill>
                      <a:prstDash val="solid"/>
                      <a:round/>
                      <a:headEnd type="none" w="med" len="med"/>
                      <a:tailEnd type="none" w="med" len="med"/>
                    </a:lnBlToTr>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とりこま　　かまぼこ　　かつおぶし</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こんぶ　あぶらあげ　あかみそ　　</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ぎゅうにゅう　　ヨーグルト</a:t>
                      </a:r>
                      <a:endParaRPr kumimoji="1" lang="en-US" altLang="ja-JP" sz="900" b="1" dirty="0">
                        <a:latin typeface="BIZ UDPゴシック" panose="020B0400000000000000" pitchFamily="50" charset="-128"/>
                        <a:ea typeface="BIZ UDPゴシック" panose="020B0400000000000000" pitchFamily="50" charset="-128"/>
                      </a:endParaRPr>
                    </a:p>
                  </a:txBody>
                  <a:tcPr>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かんめんうどん　　サラダあぶら</a:t>
                      </a:r>
                    </a:p>
                  </a:txBody>
                  <a:tcPr>
                    <a:solidFill>
                      <a:srgbClr val="FFFF66"/>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はくさい　　にんじん　　ほししいたけ</a:t>
                      </a:r>
                      <a:endParaRPr kumimoji="1" lang="en-US" altLang="ja-JP" sz="900" b="1" dirty="0">
                        <a:latin typeface="BIZ UDPゴシック" panose="020B0400000000000000" pitchFamily="50" charset="-128"/>
                        <a:ea typeface="BIZ UDPゴシック" panose="020B0400000000000000" pitchFamily="50" charset="-128"/>
                      </a:endParaRPr>
                    </a:p>
                  </a:txBody>
                  <a:tcPr>
                    <a:solidFill>
                      <a:srgbClr val="92D050"/>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さけ　　みりん　　しお</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endParaRPr kumimoji="1" lang="ja-JP" altLang="en-US" sz="900" b="1"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587246056"/>
                  </a:ext>
                </a:extLst>
              </a:tr>
            </a:tbl>
          </a:graphicData>
        </a:graphic>
      </p:graphicFrame>
      <p:sp>
        <p:nvSpPr>
          <p:cNvPr id="7" name="テキスト ボックス 6">
            <a:extLst>
              <a:ext uri="{FF2B5EF4-FFF2-40B4-BE49-F238E27FC236}">
                <a16:creationId xmlns:a16="http://schemas.microsoft.com/office/drawing/2014/main" id="{06508811-E16F-4FA9-A2C5-950C951082F3}"/>
              </a:ext>
            </a:extLst>
          </p:cNvPr>
          <p:cNvSpPr txBox="1"/>
          <p:nvPr/>
        </p:nvSpPr>
        <p:spPr>
          <a:xfrm>
            <a:off x="6118449" y="665535"/>
            <a:ext cx="6984776"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月平均の栄養価　エネルギー　５０１</a:t>
            </a:r>
            <a:r>
              <a:rPr kumimoji="1" lang="en-US" altLang="ja-JP" sz="1200" dirty="0">
                <a:latin typeface="BIZ UDPゴシック" panose="020B0400000000000000" pitchFamily="50" charset="-128"/>
                <a:ea typeface="BIZ UDPゴシック" panose="020B0400000000000000" pitchFamily="50" charset="-128"/>
              </a:rPr>
              <a:t>kcal </a:t>
            </a:r>
            <a:r>
              <a:rPr kumimoji="1" lang="ja-JP" altLang="en-US" sz="1200" dirty="0">
                <a:latin typeface="BIZ UDPゴシック" panose="020B0400000000000000" pitchFamily="50" charset="-128"/>
                <a:ea typeface="BIZ UDPゴシック" panose="020B0400000000000000" pitchFamily="50" charset="-128"/>
              </a:rPr>
              <a:t>　　蛋白質　１８．１ｇ　　</a:t>
            </a:r>
            <a:r>
              <a:rPr kumimoji="1" lang="en-US" altLang="ja-JP" sz="1200" dirty="0">
                <a:latin typeface="BIZ UDPゴシック" panose="020B0400000000000000" pitchFamily="50" charset="-128"/>
                <a:ea typeface="BIZ UDPゴシック" panose="020B0400000000000000" pitchFamily="50" charset="-128"/>
              </a:rPr>
              <a:t>Ca</a:t>
            </a:r>
            <a:r>
              <a:rPr kumimoji="1" lang="ja-JP" altLang="en-US" sz="1200" dirty="0">
                <a:latin typeface="BIZ UDPゴシック" panose="020B0400000000000000" pitchFamily="50" charset="-128"/>
                <a:ea typeface="BIZ UDPゴシック" panose="020B0400000000000000" pitchFamily="50" charset="-128"/>
              </a:rPr>
              <a:t>　２６１</a:t>
            </a:r>
            <a:r>
              <a:rPr kumimoji="1" lang="en-US" altLang="ja-JP" sz="1200" dirty="0">
                <a:latin typeface="BIZ UDPゴシック" panose="020B0400000000000000" pitchFamily="50" charset="-128"/>
                <a:ea typeface="BIZ UDPゴシック" panose="020B0400000000000000" pitchFamily="50" charset="-128"/>
              </a:rPr>
              <a:t>mg</a:t>
            </a:r>
            <a:r>
              <a:rPr kumimoji="1" lang="ja-JP" altLang="en-US" sz="1200" dirty="0">
                <a:latin typeface="BIZ UDPゴシック" panose="020B0400000000000000" pitchFamily="50" charset="-128"/>
                <a:ea typeface="BIZ UDPゴシック" panose="020B0400000000000000" pitchFamily="50" charset="-128"/>
              </a:rPr>
              <a:t>　　　食塩相当量　１．９</a:t>
            </a:r>
            <a:r>
              <a:rPr kumimoji="1" lang="en-US" altLang="ja-JP" sz="1200" dirty="0">
                <a:latin typeface="BIZ UDPゴシック" panose="020B0400000000000000" pitchFamily="50" charset="-128"/>
                <a:ea typeface="BIZ UDPゴシック" panose="020B0400000000000000" pitchFamily="50" charset="-128"/>
              </a:rPr>
              <a:t>g</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B7EA06DA-D9E8-4F94-98FA-C8160D40ACBB}"/>
              </a:ext>
            </a:extLst>
          </p:cNvPr>
          <p:cNvSpPr txBox="1"/>
          <p:nvPr/>
        </p:nvSpPr>
        <p:spPr>
          <a:xfrm>
            <a:off x="11879088" y="0"/>
            <a:ext cx="1224137" cy="461665"/>
          </a:xfrm>
          <a:prstGeom prst="rect">
            <a:avLst/>
          </a:prstGeom>
          <a:noFill/>
        </p:spPr>
        <p:txBody>
          <a:bodyPr wrap="square" rtlCol="0">
            <a:spAutoFit/>
          </a:bodyPr>
          <a:lstStyle/>
          <a:p>
            <a:pPr algn="ctr"/>
            <a:r>
              <a:rPr kumimoji="1" lang="ja-JP" altLang="en-US" sz="1200" dirty="0">
                <a:latin typeface="BIZ UDPゴシック" panose="020B0400000000000000" pitchFamily="50" charset="-128"/>
                <a:ea typeface="BIZ UDPゴシック" panose="020B0400000000000000" pitchFamily="50" charset="-128"/>
              </a:rPr>
              <a:t>令和</a:t>
            </a:r>
            <a:r>
              <a:rPr kumimoji="1" lang="en-US" altLang="ja-JP" sz="1200" dirty="0">
                <a:latin typeface="BIZ UDPゴシック" panose="020B0400000000000000" pitchFamily="50" charset="-128"/>
                <a:ea typeface="BIZ UDPゴシック" panose="020B0400000000000000" pitchFamily="50" charset="-128"/>
              </a:rPr>
              <a:t>3</a:t>
            </a:r>
            <a:r>
              <a:rPr kumimoji="1" lang="ja-JP" altLang="en-US" sz="1200" dirty="0">
                <a:latin typeface="BIZ UDPゴシック" panose="020B0400000000000000" pitchFamily="50" charset="-128"/>
                <a:ea typeface="BIZ UDPゴシック" panose="020B0400000000000000" pitchFamily="50" charset="-128"/>
              </a:rPr>
              <a:t>年度</a:t>
            </a:r>
            <a:endParaRPr kumimoji="1" lang="en-US" altLang="ja-JP" sz="1200"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菫幼稚園</a:t>
            </a:r>
          </a:p>
        </p:txBody>
      </p:sp>
      <p:sp>
        <p:nvSpPr>
          <p:cNvPr id="2" name="テキスト ボックス 1">
            <a:extLst>
              <a:ext uri="{FF2B5EF4-FFF2-40B4-BE49-F238E27FC236}">
                <a16:creationId xmlns:a16="http://schemas.microsoft.com/office/drawing/2014/main" id="{8FFADD6D-4AB1-4968-888A-CC53BE3A5E75}"/>
              </a:ext>
            </a:extLst>
          </p:cNvPr>
          <p:cNvSpPr txBox="1"/>
          <p:nvPr/>
        </p:nvSpPr>
        <p:spPr>
          <a:xfrm>
            <a:off x="10368036" y="9021118"/>
            <a:ext cx="3384376" cy="230832"/>
          </a:xfrm>
          <a:prstGeom prst="rect">
            <a:avLst/>
          </a:prstGeom>
          <a:noFill/>
        </p:spPr>
        <p:txBody>
          <a:bodyPr wrap="square" rtlCol="0">
            <a:spAutoFit/>
          </a:bodyPr>
          <a:lstStyle/>
          <a:p>
            <a:r>
              <a:rPr kumimoji="1" lang="ja-JP" altLang="en-US" sz="900" b="1" dirty="0">
                <a:latin typeface="BIZ UDPゴシック" panose="020B0400000000000000" pitchFamily="50" charset="-128"/>
                <a:ea typeface="BIZ UDPゴシック" panose="020B0400000000000000" pitchFamily="50" charset="-128"/>
              </a:rPr>
              <a:t>〇都合により献立を変更する場合もあります。</a:t>
            </a:r>
          </a:p>
        </p:txBody>
      </p:sp>
      <p:pic>
        <p:nvPicPr>
          <p:cNvPr id="9" name="Picture 4" descr="クリスマスの顔マーク（サンタクロース）">
            <a:extLst>
              <a:ext uri="{FF2B5EF4-FFF2-40B4-BE49-F238E27FC236}">
                <a16:creationId xmlns:a16="http://schemas.microsoft.com/office/drawing/2014/main" id="{57863764-65C7-4B40-BD67-0EC2610B10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916" y="161479"/>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0" descr="クリスマスリースのイラスト">
            <a:extLst>
              <a:ext uri="{FF2B5EF4-FFF2-40B4-BE49-F238E27FC236}">
                <a16:creationId xmlns:a16="http://schemas.microsoft.com/office/drawing/2014/main" id="{8AE0A3A0-A1C5-45EC-A7ED-7A6E63D110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9484" y="161479"/>
            <a:ext cx="792088" cy="792088"/>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descr="ケーキの上にある人形&#10;&#10;低い精度で自動的に生成された説明">
            <a:extLst>
              <a:ext uri="{FF2B5EF4-FFF2-40B4-BE49-F238E27FC236}">
                <a16:creationId xmlns:a16="http://schemas.microsoft.com/office/drawing/2014/main" id="{919AF618-63D6-42F2-B3BB-0074B4199E86}"/>
              </a:ext>
            </a:extLst>
          </p:cNvPr>
          <p:cNvPicPr>
            <a:picLocks noChangeAspect="1"/>
          </p:cNvPicPr>
          <p:nvPr/>
        </p:nvPicPr>
        <p:blipFill>
          <a:blip r:embed="rId4"/>
          <a:stretch>
            <a:fillRect/>
          </a:stretch>
        </p:blipFill>
        <p:spPr>
          <a:xfrm>
            <a:off x="2303140" y="7290271"/>
            <a:ext cx="764597" cy="896888"/>
          </a:xfrm>
          <a:prstGeom prst="rect">
            <a:avLst/>
          </a:prstGeom>
        </p:spPr>
      </p:pic>
    </p:spTree>
    <p:extLst>
      <p:ext uri="{BB962C8B-B14F-4D97-AF65-F5344CB8AC3E}">
        <p14:creationId xmlns:p14="http://schemas.microsoft.com/office/powerpoint/2010/main" val="363664700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6486</TotalTime>
  <Words>1088</Words>
  <Application>Microsoft Office PowerPoint</Application>
  <PresentationFormat>ユーザー設定</PresentationFormat>
  <Paragraphs>261</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BIZ UDPゴシック</vt:lpstr>
      <vt:lpstr>游ゴシック</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17nn016@st.nuas.ac.jp</dc:creator>
  <cp:lastModifiedBy>17nn016@st.nuas.ac.jp</cp:lastModifiedBy>
  <cp:revision>393</cp:revision>
  <cp:lastPrinted>2021-11-19T07:16:51Z</cp:lastPrinted>
  <dcterms:created xsi:type="dcterms:W3CDTF">2021-04-29T01:17:14Z</dcterms:created>
  <dcterms:modified xsi:type="dcterms:W3CDTF">2021-11-30T07:32:46Z</dcterms:modified>
</cp:coreProperties>
</file>